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4"/>
  </p:notesMasterIdLst>
  <p:sldIdLst>
    <p:sldId id="258" r:id="rId2"/>
    <p:sldId id="261" r:id="rId3"/>
  </p:sldIdLst>
  <p:sldSz cx="7559675" cy="10691813"/>
  <p:notesSz cx="6858000" cy="9144000"/>
  <p:embeddedFontLst>
    <p:embeddedFont>
      <p:font typeface="微軟正黑體" panose="020B0604030504040204" pitchFamily="34" charset="-120"/>
      <p:regular r:id="rId5"/>
      <p:bold r:id="rId6"/>
    </p:embeddedFont>
    <p:embeddedFont>
      <p:font typeface="標楷體" panose="03000509000000000000" pitchFamily="65" charset="-120"/>
      <p:regular r:id="rId7"/>
    </p:embeddedFont>
    <p:embeddedFont>
      <p:font typeface="Lexend Deca" panose="02020500000000000000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E6BCB2-9B39-4EEE-ADC3-7AED8EA3F2E4}">
  <a:tblStyle styleId="{E8E6BCB2-9B39-4EEE-ADC3-7AED8EA3F2E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0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67eb415c73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67eb415c73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1681a91116d_2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1681a91116d_2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000250" y="4907512"/>
            <a:ext cx="3559500" cy="199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 idx="2" hasCustomPrompt="1"/>
          </p:nvPr>
        </p:nvSpPr>
        <p:spPr>
          <a:xfrm>
            <a:off x="2000250" y="2926913"/>
            <a:ext cx="3559500" cy="17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000250" y="7008787"/>
            <a:ext cx="3559500" cy="75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2743250" y="799150"/>
            <a:ext cx="2728800" cy="64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300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9pPr>
          </a:lstStyle>
          <a:p>
            <a:endParaRPr/>
          </a:p>
        </p:txBody>
      </p:sp>
      <p:sp>
        <p:nvSpPr>
          <p:cNvPr id="22" name="Google Shape;22;p4"/>
          <p:cNvSpPr>
            <a:spLocks noGrp="1"/>
          </p:cNvSpPr>
          <p:nvPr>
            <p:ph type="pic" idx="2"/>
          </p:nvPr>
        </p:nvSpPr>
        <p:spPr>
          <a:xfrm>
            <a:off x="644968" y="717404"/>
            <a:ext cx="1428900" cy="1428900"/>
          </a:xfrm>
          <a:prstGeom prst="ellipse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20000" y="1072085"/>
            <a:ext cx="6125100" cy="77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1"/>
          </p:nvPr>
        </p:nvSpPr>
        <p:spPr>
          <a:xfrm>
            <a:off x="704675" y="6510175"/>
            <a:ext cx="3309300" cy="27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2"/>
          </p:nvPr>
        </p:nvSpPr>
        <p:spPr>
          <a:xfrm>
            <a:off x="3431125" y="2931175"/>
            <a:ext cx="3424200" cy="27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ubTitle" idx="3"/>
          </p:nvPr>
        </p:nvSpPr>
        <p:spPr>
          <a:xfrm>
            <a:off x="704675" y="6129175"/>
            <a:ext cx="33093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4"/>
          </p:nvPr>
        </p:nvSpPr>
        <p:spPr>
          <a:xfrm>
            <a:off x="3431125" y="2550175"/>
            <a:ext cx="34242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78425" y="551625"/>
            <a:ext cx="6203100" cy="6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/>
          <p:nvPr/>
        </p:nvSpPr>
        <p:spPr>
          <a:xfrm flipH="1">
            <a:off x="6689200" y="-887400"/>
            <a:ext cx="1732800" cy="1732800"/>
          </a:xfrm>
          <a:prstGeom prst="pie">
            <a:avLst>
              <a:gd name="adj1" fmla="val 0"/>
              <a:gd name="adj2" fmla="val 5400098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6"/>
          <p:cNvSpPr/>
          <p:nvPr/>
        </p:nvSpPr>
        <p:spPr>
          <a:xfrm>
            <a:off x="-184525" y="-176975"/>
            <a:ext cx="1608900" cy="4335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-663875" y="9389688"/>
            <a:ext cx="1233000" cy="1233000"/>
          </a:xfrm>
          <a:prstGeom prst="pie">
            <a:avLst>
              <a:gd name="adj1" fmla="val 0"/>
              <a:gd name="adj2" fmla="val 10768393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/>
          <p:nvPr/>
        </p:nvSpPr>
        <p:spPr>
          <a:xfrm flipH="1">
            <a:off x="6988750" y="7076450"/>
            <a:ext cx="1233000" cy="1233000"/>
          </a:xfrm>
          <a:prstGeom prst="pie">
            <a:avLst>
              <a:gd name="adj1" fmla="val 0"/>
              <a:gd name="adj2" fmla="val 10768393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1300200" y="3697046"/>
            <a:ext cx="4959600" cy="329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90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907825" y="3169050"/>
            <a:ext cx="5744400" cy="23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subTitle" idx="1"/>
          </p:nvPr>
        </p:nvSpPr>
        <p:spPr>
          <a:xfrm>
            <a:off x="907829" y="5511451"/>
            <a:ext cx="5744400" cy="17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_1">
    <p:bg>
      <p:bgPr>
        <a:noFill/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/>
          <p:nvPr/>
        </p:nvSpPr>
        <p:spPr>
          <a:xfrm>
            <a:off x="-2040250" y="-2036000"/>
            <a:ext cx="3941400" cy="3941400"/>
          </a:xfrm>
          <a:prstGeom prst="pie">
            <a:avLst>
              <a:gd name="adj1" fmla="val 0"/>
              <a:gd name="adj2" fmla="val 5400098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 flipH="1">
            <a:off x="5338675" y="-176975"/>
            <a:ext cx="2342400" cy="433500"/>
          </a:xfrm>
          <a:prstGeom prst="roundRect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/>
          <p:nvPr/>
        </p:nvSpPr>
        <p:spPr>
          <a:xfrm rot="10800000">
            <a:off x="6563275" y="4253688"/>
            <a:ext cx="1233000" cy="1233000"/>
          </a:xfrm>
          <a:prstGeom prst="pie">
            <a:avLst>
              <a:gd name="adj1" fmla="val 0"/>
              <a:gd name="adj2" fmla="val 10768393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192400" y="8885875"/>
            <a:ext cx="1233000" cy="1233000"/>
          </a:xfrm>
          <a:prstGeom prst="pie">
            <a:avLst>
              <a:gd name="adj1" fmla="val 0"/>
              <a:gd name="adj2" fmla="val 1076839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13900" y="1419900"/>
            <a:ext cx="6532200" cy="11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Lexend Deca"/>
              <a:buNone/>
              <a:defRPr sz="33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Lexend Deca"/>
              <a:buNone/>
              <a:defRPr sz="33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Lexend Deca"/>
              <a:buNone/>
              <a:defRPr sz="33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Lexend Deca"/>
              <a:buNone/>
              <a:defRPr sz="33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Lexend Deca"/>
              <a:buNone/>
              <a:defRPr sz="33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Lexend Deca"/>
              <a:buNone/>
              <a:defRPr sz="33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Lexend Deca"/>
              <a:buNone/>
              <a:defRPr sz="33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Lexend Deca"/>
              <a:buNone/>
              <a:defRPr sz="33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Lexend Deca"/>
              <a:buNone/>
              <a:defRPr sz="33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13900" y="2395701"/>
            <a:ext cx="65322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■"/>
              <a:defRPr sz="16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■"/>
              <a:defRPr sz="16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 Deca"/>
              <a:buChar char="■"/>
              <a:defRPr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">
          <p15:clr>
            <a:srgbClr val="EA4335"/>
          </p15:clr>
        </p15:guide>
        <p15:guide id="2" pos="324">
          <p15:clr>
            <a:srgbClr val="EA4335"/>
          </p15:clr>
        </p15:guide>
        <p15:guide id="3" pos="4438">
          <p15:clr>
            <a:srgbClr val="EA4335"/>
          </p15:clr>
        </p15:guide>
        <p15:guide id="4" orient="horz" pos="6303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sgo.com/slidesgo-school/presentation-tips/how-to-modify-a-graph-in-our-templates?utm_source=slidesgo_template&amp;utm_medium=referral-link&amp;utm_campaign=how-to-modify-a-graph-in-our-templates&amp;utm_term=slidesgo-school&amp;utm_content=how-to-modify-a-graph-in-our-templat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s://docs.google.com/spreadsheets/d/13tdtFBu_7sgfGTv17WBi_YvA6HaA5FRlM_zxFbf5OEc/copy#gid=1364826426" TargetMode="External"/><Relationship Id="rId4" Type="http://schemas.openxmlformats.org/officeDocument/2006/relationships/hyperlink" Target="https://bit.ly/3A1uf1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52;p19">
            <a:extLst>
              <a:ext uri="{FF2B5EF4-FFF2-40B4-BE49-F238E27FC236}">
                <a16:creationId xmlns:a16="http://schemas.microsoft.com/office/drawing/2014/main" id="{CE4AAD6C-5310-D976-D6C9-30B6BC5361F8}"/>
              </a:ext>
            </a:extLst>
          </p:cNvPr>
          <p:cNvSpPr/>
          <p:nvPr/>
        </p:nvSpPr>
        <p:spPr>
          <a:xfrm>
            <a:off x="456780" y="2391212"/>
            <a:ext cx="2048700" cy="5229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solidFill>
                  <a:schemeClr val="dk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Lexend Deca"/>
                <a:sym typeface="Lexend Deca"/>
              </a:rPr>
              <a:t>   人格特質</a:t>
            </a:r>
            <a:endParaRPr sz="2000" dirty="0">
              <a:solidFill>
                <a:schemeClr val="dk2"/>
              </a:solidFill>
              <a:latin typeface="標楷體" panose="03000509000000000000" pitchFamily="65" charset="-120"/>
              <a:ea typeface="標楷體" panose="03000509000000000000" pitchFamily="65" charset="-120"/>
              <a:cs typeface="Lexend Deca"/>
              <a:sym typeface="Lexend Deca"/>
            </a:endParaRPr>
          </a:p>
        </p:txBody>
      </p:sp>
      <p:sp>
        <p:nvSpPr>
          <p:cNvPr id="126" name="Google Shape;126;p18"/>
          <p:cNvSpPr txBox="1">
            <a:spLocks noGrp="1"/>
          </p:cNvSpPr>
          <p:nvPr>
            <p:ph type="subTitle" idx="4294967295"/>
          </p:nvPr>
        </p:nvSpPr>
        <p:spPr>
          <a:xfrm>
            <a:off x="2789163" y="1925722"/>
            <a:ext cx="4122893" cy="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TW" sz="1400" dirty="0">
                <a:solidFill>
                  <a:schemeClr val="dk2"/>
                </a:solidFill>
              </a:rPr>
              <a:t>09xx-xxx-xxx</a:t>
            </a:r>
            <a:r>
              <a:rPr lang="zh-TW" altLang="en-US" sz="1400" dirty="0">
                <a:solidFill>
                  <a:schemeClr val="dk2"/>
                </a:solidFill>
              </a:rPr>
              <a:t>          </a:t>
            </a:r>
            <a:r>
              <a:rPr lang="en-US" altLang="zh-TW" sz="1400" dirty="0">
                <a:solidFill>
                  <a:schemeClr val="dk2"/>
                </a:solidFill>
              </a:rPr>
              <a:t>feam@scu.edu.tw</a:t>
            </a:r>
            <a:endParaRPr sz="1400" dirty="0">
              <a:solidFill>
                <a:schemeClr val="dk2"/>
              </a:solidFill>
            </a:endParaRPr>
          </a:p>
        </p:txBody>
      </p:sp>
      <p:grpSp>
        <p:nvGrpSpPr>
          <p:cNvPr id="133" name="Google Shape;133;p18"/>
          <p:cNvGrpSpPr/>
          <p:nvPr/>
        </p:nvGrpSpPr>
        <p:grpSpPr>
          <a:xfrm>
            <a:off x="530879" y="619442"/>
            <a:ext cx="1299389" cy="1299389"/>
            <a:chOff x="8838938" y="1619825"/>
            <a:chExt cx="4088700" cy="4088700"/>
          </a:xfrm>
        </p:grpSpPr>
        <p:sp>
          <p:nvSpPr>
            <p:cNvPr id="134" name="Google Shape;134;p18"/>
            <p:cNvSpPr/>
            <p:nvPr/>
          </p:nvSpPr>
          <p:spPr>
            <a:xfrm>
              <a:off x="8843738" y="1624625"/>
              <a:ext cx="4079100" cy="4079100"/>
            </a:xfrm>
            <a:prstGeom prst="rect">
              <a:avLst/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18"/>
            <p:cNvGrpSpPr/>
            <p:nvPr/>
          </p:nvGrpSpPr>
          <p:grpSpPr>
            <a:xfrm>
              <a:off x="9504188" y="1619825"/>
              <a:ext cx="2758175" cy="4088700"/>
              <a:chOff x="9476475" y="1619825"/>
              <a:chExt cx="2758175" cy="4088700"/>
            </a:xfrm>
          </p:grpSpPr>
          <p:cxnSp>
            <p:nvCxnSpPr>
              <p:cNvPr id="136" name="Google Shape;136;p18"/>
              <p:cNvCxnSpPr/>
              <p:nvPr/>
            </p:nvCxnSpPr>
            <p:spPr>
              <a:xfrm>
                <a:off x="9476475" y="1619825"/>
                <a:ext cx="0" cy="4088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" name="Google Shape;137;p18"/>
              <p:cNvCxnSpPr/>
              <p:nvPr/>
            </p:nvCxnSpPr>
            <p:spPr>
              <a:xfrm>
                <a:off x="10166019" y="1619825"/>
                <a:ext cx="0" cy="4088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" name="Google Shape;138;p18"/>
              <p:cNvCxnSpPr/>
              <p:nvPr/>
            </p:nvCxnSpPr>
            <p:spPr>
              <a:xfrm>
                <a:off x="10855563" y="1619825"/>
                <a:ext cx="0" cy="4088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" name="Google Shape;139;p18"/>
              <p:cNvCxnSpPr/>
              <p:nvPr/>
            </p:nvCxnSpPr>
            <p:spPr>
              <a:xfrm>
                <a:off x="11545106" y="1619825"/>
                <a:ext cx="0" cy="4088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" name="Google Shape;140;p18"/>
              <p:cNvCxnSpPr/>
              <p:nvPr/>
            </p:nvCxnSpPr>
            <p:spPr>
              <a:xfrm>
                <a:off x="12234650" y="1619825"/>
                <a:ext cx="0" cy="4088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41" name="Google Shape;141;p18"/>
            <p:cNvGrpSpPr/>
            <p:nvPr/>
          </p:nvGrpSpPr>
          <p:grpSpPr>
            <a:xfrm rot="-5400000">
              <a:off x="9504200" y="1619813"/>
              <a:ext cx="2758175" cy="4088700"/>
              <a:chOff x="9476475" y="1619825"/>
              <a:chExt cx="2758175" cy="4088700"/>
            </a:xfrm>
          </p:grpSpPr>
          <p:cxnSp>
            <p:nvCxnSpPr>
              <p:cNvPr id="142" name="Google Shape;142;p18"/>
              <p:cNvCxnSpPr/>
              <p:nvPr/>
            </p:nvCxnSpPr>
            <p:spPr>
              <a:xfrm>
                <a:off x="9476475" y="1619825"/>
                <a:ext cx="0" cy="4088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" name="Google Shape;143;p18"/>
              <p:cNvCxnSpPr/>
              <p:nvPr/>
            </p:nvCxnSpPr>
            <p:spPr>
              <a:xfrm>
                <a:off x="10166019" y="1619825"/>
                <a:ext cx="0" cy="4088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4" name="Google Shape;144;p18"/>
              <p:cNvCxnSpPr/>
              <p:nvPr/>
            </p:nvCxnSpPr>
            <p:spPr>
              <a:xfrm>
                <a:off x="10855563" y="1619825"/>
                <a:ext cx="0" cy="4088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" name="Google Shape;145;p18"/>
              <p:cNvCxnSpPr/>
              <p:nvPr/>
            </p:nvCxnSpPr>
            <p:spPr>
              <a:xfrm>
                <a:off x="11545106" y="1619825"/>
                <a:ext cx="0" cy="4088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" name="Google Shape;146;p18"/>
              <p:cNvCxnSpPr/>
              <p:nvPr/>
            </p:nvCxnSpPr>
            <p:spPr>
              <a:xfrm>
                <a:off x="12234650" y="1619825"/>
                <a:ext cx="0" cy="4088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47" name="Google Shape;147;p18"/>
          <p:cNvSpPr/>
          <p:nvPr/>
        </p:nvSpPr>
        <p:spPr>
          <a:xfrm>
            <a:off x="866831" y="803419"/>
            <a:ext cx="1375800" cy="1375800"/>
          </a:xfrm>
          <a:prstGeom prst="ellipse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1"/>
          </p:nvPr>
        </p:nvSpPr>
        <p:spPr>
          <a:xfrm>
            <a:off x="2723598" y="588375"/>
            <a:ext cx="2728800" cy="64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喬曉華</a:t>
            </a:r>
            <a:endParaRPr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2" name="Google Shape;152;p18"/>
          <p:cNvSpPr/>
          <p:nvPr/>
        </p:nvSpPr>
        <p:spPr>
          <a:xfrm flipH="1">
            <a:off x="1929646" y="1116556"/>
            <a:ext cx="444900" cy="444900"/>
          </a:xfrm>
          <a:prstGeom prst="pie">
            <a:avLst>
              <a:gd name="adj1" fmla="val 0"/>
              <a:gd name="adj2" fmla="val 1076839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8"/>
          <p:cNvSpPr/>
          <p:nvPr/>
        </p:nvSpPr>
        <p:spPr>
          <a:xfrm>
            <a:off x="434454" y="3789398"/>
            <a:ext cx="2289144" cy="5229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800" b="1" dirty="0">
                <a:solidFill>
                  <a:schemeClr val="dk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Lexend Deca"/>
                <a:sym typeface="Lexend Deca"/>
              </a:rPr>
              <a:t>   優異課程成績</a:t>
            </a:r>
            <a:endParaRPr sz="1800" b="1" dirty="0">
              <a:solidFill>
                <a:schemeClr val="dk2"/>
              </a:solidFill>
              <a:latin typeface="標楷體" panose="03000509000000000000" pitchFamily="65" charset="-120"/>
              <a:ea typeface="標楷體" panose="03000509000000000000" pitchFamily="65" charset="-120"/>
              <a:cs typeface="Lexend Deca"/>
              <a:sym typeface="Lexend Deca"/>
            </a:endParaRPr>
          </a:p>
        </p:txBody>
      </p:sp>
      <p:cxnSp>
        <p:nvCxnSpPr>
          <p:cNvPr id="175" name="Google Shape;175;p18"/>
          <p:cNvCxnSpPr>
            <a:cxnSpLocks/>
            <a:stCxn id="174" idx="3"/>
          </p:cNvCxnSpPr>
          <p:nvPr/>
        </p:nvCxnSpPr>
        <p:spPr>
          <a:xfrm>
            <a:off x="2723598" y="4050848"/>
            <a:ext cx="4253256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0" name="Google Shape;180;p18"/>
          <p:cNvSpPr txBox="1"/>
          <p:nvPr/>
        </p:nvSpPr>
        <p:spPr>
          <a:xfrm>
            <a:off x="445959" y="4316166"/>
            <a:ext cx="6655675" cy="432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794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</a:pPr>
            <a:r>
              <a:rPr lang="zh-TW" altLang="en-US" dirty="0">
                <a:solidFill>
                  <a:schemeClr val="dk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Lexend Deca"/>
              </a:rPr>
              <a:t>複利數學</a:t>
            </a:r>
            <a:r>
              <a:rPr lang="en-US" altLang="zh-TW" dirty="0">
                <a:solidFill>
                  <a:schemeClr val="dk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Lexend Deca"/>
              </a:rPr>
              <a:t>(85)</a:t>
            </a:r>
            <a:r>
              <a:rPr lang="zh-TW" altLang="en-US" dirty="0">
                <a:solidFill>
                  <a:schemeClr val="dk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Lexend Deca"/>
              </a:rPr>
              <a:t>、風險管理與保險學</a:t>
            </a:r>
            <a:r>
              <a:rPr lang="en-US" altLang="zh-TW" dirty="0">
                <a:solidFill>
                  <a:schemeClr val="dk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Lexend Deca"/>
              </a:rPr>
              <a:t>(</a:t>
            </a:r>
            <a:r>
              <a:rPr lang="zh-TW" altLang="en-US" dirty="0">
                <a:solidFill>
                  <a:schemeClr val="dk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Lexend Deca"/>
              </a:rPr>
              <a:t>一</a:t>
            </a:r>
            <a:r>
              <a:rPr lang="en-US" altLang="zh-TW" dirty="0">
                <a:solidFill>
                  <a:schemeClr val="dk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Lexend Deca"/>
              </a:rPr>
              <a:t>)(95)</a:t>
            </a:r>
            <a:r>
              <a:rPr lang="zh-TW" altLang="en-US" dirty="0">
                <a:solidFill>
                  <a:schemeClr val="dk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Lexend Deca"/>
              </a:rPr>
              <a:t>、</a:t>
            </a:r>
            <a:r>
              <a:rPr lang="en-US" altLang="zh-TW" dirty="0">
                <a:solidFill>
                  <a:schemeClr val="dk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Lexend Deca"/>
              </a:rPr>
              <a:t>……</a:t>
            </a:r>
            <a:endParaRPr lang="zh-TW" altLang="en-US" dirty="0">
              <a:solidFill>
                <a:schemeClr val="dk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Lexend Deca"/>
            </a:endParaRPr>
          </a:p>
        </p:txBody>
      </p:sp>
      <p:sp>
        <p:nvSpPr>
          <p:cNvPr id="192" name="Google Shape;192;p18"/>
          <p:cNvSpPr/>
          <p:nvPr/>
        </p:nvSpPr>
        <p:spPr>
          <a:xfrm>
            <a:off x="523509" y="8692635"/>
            <a:ext cx="1462500" cy="5229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solidFill>
                  <a:schemeClr val="dk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Lexend Deca"/>
                <a:sym typeface="Lexend Deca"/>
              </a:rPr>
              <a:t>   證照</a:t>
            </a:r>
            <a:endParaRPr sz="2000" dirty="0">
              <a:solidFill>
                <a:schemeClr val="dk2"/>
              </a:solidFill>
              <a:latin typeface="標楷體" panose="03000509000000000000" pitchFamily="65" charset="-120"/>
              <a:ea typeface="標楷體" panose="03000509000000000000" pitchFamily="65" charset="-120"/>
              <a:cs typeface="Lexend Deca"/>
              <a:sym typeface="Lexend Deca"/>
            </a:endParaRPr>
          </a:p>
        </p:txBody>
      </p:sp>
      <p:cxnSp>
        <p:nvCxnSpPr>
          <p:cNvPr id="193" name="Google Shape;193;p18"/>
          <p:cNvCxnSpPr>
            <a:cxnSpLocks/>
            <a:stCxn id="192" idx="3"/>
            <a:endCxn id="194" idx="1"/>
          </p:cNvCxnSpPr>
          <p:nvPr/>
        </p:nvCxnSpPr>
        <p:spPr>
          <a:xfrm rot="10800000" flipH="1">
            <a:off x="1986009" y="8946585"/>
            <a:ext cx="1812000" cy="750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4" name="Google Shape;194;p18"/>
          <p:cNvSpPr/>
          <p:nvPr/>
        </p:nvSpPr>
        <p:spPr>
          <a:xfrm>
            <a:off x="3797909" y="8685210"/>
            <a:ext cx="2046900" cy="5229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solidFill>
                  <a:schemeClr val="dk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Lexend Deca"/>
                <a:sym typeface="Lexend Deca"/>
              </a:rPr>
              <a:t>  技能</a:t>
            </a:r>
            <a:endParaRPr sz="2000" dirty="0">
              <a:solidFill>
                <a:schemeClr val="dk2"/>
              </a:solidFill>
              <a:latin typeface="標楷體" panose="03000509000000000000" pitchFamily="65" charset="-120"/>
              <a:ea typeface="標楷體" panose="03000509000000000000" pitchFamily="65" charset="-120"/>
              <a:cs typeface="Lexend Deca"/>
              <a:sym typeface="Lexend Deca"/>
            </a:endParaRPr>
          </a:p>
        </p:txBody>
      </p:sp>
      <p:grpSp>
        <p:nvGrpSpPr>
          <p:cNvPr id="195" name="Google Shape;195;p18"/>
          <p:cNvGrpSpPr/>
          <p:nvPr/>
        </p:nvGrpSpPr>
        <p:grpSpPr>
          <a:xfrm>
            <a:off x="695547" y="8809830"/>
            <a:ext cx="288782" cy="288496"/>
            <a:chOff x="721200" y="2639750"/>
            <a:chExt cx="328050" cy="327725"/>
          </a:xfrm>
        </p:grpSpPr>
        <p:sp>
          <p:nvSpPr>
            <p:cNvPr id="196" name="Google Shape;196;p18"/>
            <p:cNvSpPr/>
            <p:nvPr/>
          </p:nvSpPr>
          <p:spPr>
            <a:xfrm>
              <a:off x="742950" y="2639750"/>
              <a:ext cx="161650" cy="113425"/>
            </a:xfrm>
            <a:custGeom>
              <a:avLst/>
              <a:gdLst/>
              <a:ahLst/>
              <a:cxnLst/>
              <a:rect l="l" t="t" r="r" b="b"/>
              <a:pathLst>
                <a:path w="6466" h="4537" extrusionOk="0">
                  <a:moveTo>
                    <a:pt x="750" y="0"/>
                  </a:moveTo>
                  <a:cubicBezTo>
                    <a:pt x="333" y="0"/>
                    <a:pt x="0" y="333"/>
                    <a:pt x="0" y="762"/>
                  </a:cubicBezTo>
                  <a:lnTo>
                    <a:pt x="0" y="905"/>
                  </a:lnTo>
                  <a:cubicBezTo>
                    <a:pt x="0" y="1030"/>
                    <a:pt x="95" y="1092"/>
                    <a:pt x="191" y="1092"/>
                  </a:cubicBezTo>
                  <a:cubicBezTo>
                    <a:pt x="286" y="1092"/>
                    <a:pt x="381" y="1030"/>
                    <a:pt x="381" y="905"/>
                  </a:cubicBezTo>
                  <a:lnTo>
                    <a:pt x="381" y="762"/>
                  </a:lnTo>
                  <a:cubicBezTo>
                    <a:pt x="381" y="548"/>
                    <a:pt x="548" y="381"/>
                    <a:pt x="750" y="381"/>
                  </a:cubicBezTo>
                  <a:lnTo>
                    <a:pt x="5703" y="381"/>
                  </a:lnTo>
                  <a:cubicBezTo>
                    <a:pt x="5906" y="381"/>
                    <a:pt x="6072" y="548"/>
                    <a:pt x="6072" y="762"/>
                  </a:cubicBezTo>
                  <a:lnTo>
                    <a:pt x="6072" y="2881"/>
                  </a:lnTo>
                  <a:cubicBezTo>
                    <a:pt x="6072" y="3060"/>
                    <a:pt x="5953" y="3215"/>
                    <a:pt x="5775" y="3250"/>
                  </a:cubicBezTo>
                  <a:cubicBezTo>
                    <a:pt x="5655" y="3274"/>
                    <a:pt x="5560" y="3381"/>
                    <a:pt x="5560" y="3512"/>
                  </a:cubicBezTo>
                  <a:lnTo>
                    <a:pt x="5560" y="4024"/>
                  </a:lnTo>
                  <a:lnTo>
                    <a:pt x="4870" y="3334"/>
                  </a:lnTo>
                  <a:cubicBezTo>
                    <a:pt x="4822" y="3286"/>
                    <a:pt x="4751" y="3250"/>
                    <a:pt x="4679" y="3250"/>
                  </a:cubicBezTo>
                  <a:lnTo>
                    <a:pt x="750" y="3250"/>
                  </a:lnTo>
                  <a:cubicBezTo>
                    <a:pt x="548" y="3250"/>
                    <a:pt x="381" y="3084"/>
                    <a:pt x="381" y="2881"/>
                  </a:cubicBezTo>
                  <a:lnTo>
                    <a:pt x="381" y="1810"/>
                  </a:lnTo>
                  <a:cubicBezTo>
                    <a:pt x="381" y="1685"/>
                    <a:pt x="286" y="1622"/>
                    <a:pt x="191" y="1622"/>
                  </a:cubicBezTo>
                  <a:cubicBezTo>
                    <a:pt x="95" y="1622"/>
                    <a:pt x="0" y="1685"/>
                    <a:pt x="0" y="1810"/>
                  </a:cubicBezTo>
                  <a:lnTo>
                    <a:pt x="0" y="2881"/>
                  </a:lnTo>
                  <a:cubicBezTo>
                    <a:pt x="0" y="3298"/>
                    <a:pt x="333" y="3643"/>
                    <a:pt x="750" y="3643"/>
                  </a:cubicBezTo>
                  <a:lnTo>
                    <a:pt x="750" y="3631"/>
                  </a:lnTo>
                  <a:lnTo>
                    <a:pt x="4643" y="3631"/>
                  </a:lnTo>
                  <a:lnTo>
                    <a:pt x="5453" y="4441"/>
                  </a:lnTo>
                  <a:cubicBezTo>
                    <a:pt x="5513" y="4501"/>
                    <a:pt x="5584" y="4524"/>
                    <a:pt x="5667" y="4536"/>
                  </a:cubicBezTo>
                  <a:cubicBezTo>
                    <a:pt x="5703" y="4524"/>
                    <a:pt x="5739" y="4524"/>
                    <a:pt x="5775" y="4513"/>
                  </a:cubicBezTo>
                  <a:cubicBezTo>
                    <a:pt x="5882" y="4465"/>
                    <a:pt x="5953" y="4358"/>
                    <a:pt x="5953" y="4239"/>
                  </a:cubicBezTo>
                  <a:lnTo>
                    <a:pt x="5953" y="3596"/>
                  </a:lnTo>
                  <a:cubicBezTo>
                    <a:pt x="6263" y="3489"/>
                    <a:pt x="6465" y="3203"/>
                    <a:pt x="6465" y="2881"/>
                  </a:cubicBezTo>
                  <a:lnTo>
                    <a:pt x="6465" y="762"/>
                  </a:lnTo>
                  <a:cubicBezTo>
                    <a:pt x="6465" y="333"/>
                    <a:pt x="6132" y="0"/>
                    <a:pt x="57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8"/>
            <p:cNvSpPr/>
            <p:nvPr/>
          </p:nvSpPr>
          <p:spPr>
            <a:xfrm>
              <a:off x="721200" y="2696000"/>
              <a:ext cx="328050" cy="271475"/>
            </a:xfrm>
            <a:custGeom>
              <a:avLst/>
              <a:gdLst/>
              <a:ahLst/>
              <a:cxnLst/>
              <a:rect l="l" t="t" r="r" b="b"/>
              <a:pathLst>
                <a:path w="13122" h="10859" extrusionOk="0">
                  <a:moveTo>
                    <a:pt x="10359" y="393"/>
                  </a:moveTo>
                  <a:cubicBezTo>
                    <a:pt x="10478" y="393"/>
                    <a:pt x="10574" y="489"/>
                    <a:pt x="10574" y="620"/>
                  </a:cubicBezTo>
                  <a:cubicBezTo>
                    <a:pt x="10574" y="798"/>
                    <a:pt x="10728" y="941"/>
                    <a:pt x="10907" y="941"/>
                  </a:cubicBezTo>
                  <a:lnTo>
                    <a:pt x="10931" y="941"/>
                  </a:lnTo>
                  <a:cubicBezTo>
                    <a:pt x="11050" y="941"/>
                    <a:pt x="11145" y="1048"/>
                    <a:pt x="11145" y="1167"/>
                  </a:cubicBezTo>
                  <a:lnTo>
                    <a:pt x="11145" y="1882"/>
                  </a:lnTo>
                  <a:lnTo>
                    <a:pt x="11050" y="1882"/>
                  </a:lnTo>
                  <a:cubicBezTo>
                    <a:pt x="11002" y="1882"/>
                    <a:pt x="10955" y="1834"/>
                    <a:pt x="10955" y="1786"/>
                  </a:cubicBezTo>
                  <a:lnTo>
                    <a:pt x="10955" y="1632"/>
                  </a:lnTo>
                  <a:cubicBezTo>
                    <a:pt x="10955" y="1348"/>
                    <a:pt x="10714" y="1134"/>
                    <a:pt x="10445" y="1134"/>
                  </a:cubicBezTo>
                  <a:cubicBezTo>
                    <a:pt x="10397" y="1134"/>
                    <a:pt x="10348" y="1141"/>
                    <a:pt x="10300" y="1155"/>
                  </a:cubicBezTo>
                  <a:cubicBezTo>
                    <a:pt x="10091" y="1227"/>
                    <a:pt x="9874" y="1262"/>
                    <a:pt x="9657" y="1262"/>
                  </a:cubicBezTo>
                  <a:cubicBezTo>
                    <a:pt x="9440" y="1262"/>
                    <a:pt x="9222" y="1227"/>
                    <a:pt x="9014" y="1155"/>
                  </a:cubicBezTo>
                  <a:cubicBezTo>
                    <a:pt x="8963" y="1138"/>
                    <a:pt x="8911" y="1130"/>
                    <a:pt x="8860" y="1130"/>
                  </a:cubicBezTo>
                  <a:cubicBezTo>
                    <a:pt x="8594" y="1130"/>
                    <a:pt x="8359" y="1351"/>
                    <a:pt x="8359" y="1632"/>
                  </a:cubicBezTo>
                  <a:lnTo>
                    <a:pt x="8359" y="1786"/>
                  </a:lnTo>
                  <a:cubicBezTo>
                    <a:pt x="8359" y="1834"/>
                    <a:pt x="8311" y="1882"/>
                    <a:pt x="8264" y="1882"/>
                  </a:cubicBezTo>
                  <a:lnTo>
                    <a:pt x="8169" y="1882"/>
                  </a:lnTo>
                  <a:lnTo>
                    <a:pt x="8169" y="1155"/>
                  </a:lnTo>
                  <a:cubicBezTo>
                    <a:pt x="8169" y="727"/>
                    <a:pt x="8514" y="393"/>
                    <a:pt x="8931" y="393"/>
                  </a:cubicBezTo>
                  <a:close/>
                  <a:moveTo>
                    <a:pt x="10468" y="1518"/>
                  </a:moveTo>
                  <a:cubicBezTo>
                    <a:pt x="10525" y="1518"/>
                    <a:pt x="10574" y="1563"/>
                    <a:pt x="10574" y="1632"/>
                  </a:cubicBezTo>
                  <a:lnTo>
                    <a:pt x="10574" y="1786"/>
                  </a:lnTo>
                  <a:cubicBezTo>
                    <a:pt x="10574" y="2048"/>
                    <a:pt x="10788" y="2263"/>
                    <a:pt x="11050" y="2263"/>
                  </a:cubicBezTo>
                  <a:lnTo>
                    <a:pt x="11145" y="2263"/>
                  </a:lnTo>
                  <a:lnTo>
                    <a:pt x="11145" y="2536"/>
                  </a:lnTo>
                  <a:cubicBezTo>
                    <a:pt x="11145" y="2548"/>
                    <a:pt x="11133" y="2560"/>
                    <a:pt x="11121" y="2560"/>
                  </a:cubicBezTo>
                  <a:cubicBezTo>
                    <a:pt x="10978" y="2560"/>
                    <a:pt x="10871" y="2667"/>
                    <a:pt x="10859" y="2810"/>
                  </a:cubicBezTo>
                  <a:cubicBezTo>
                    <a:pt x="10812" y="3441"/>
                    <a:pt x="10288" y="3929"/>
                    <a:pt x="9657" y="3929"/>
                  </a:cubicBezTo>
                  <a:cubicBezTo>
                    <a:pt x="9026" y="3929"/>
                    <a:pt x="8502" y="3441"/>
                    <a:pt x="8466" y="2810"/>
                  </a:cubicBezTo>
                  <a:lnTo>
                    <a:pt x="8454" y="2822"/>
                  </a:lnTo>
                  <a:cubicBezTo>
                    <a:pt x="8454" y="2679"/>
                    <a:pt x="8335" y="2572"/>
                    <a:pt x="8192" y="2572"/>
                  </a:cubicBezTo>
                  <a:cubicBezTo>
                    <a:pt x="8180" y="2572"/>
                    <a:pt x="8169" y="2560"/>
                    <a:pt x="8169" y="2548"/>
                  </a:cubicBezTo>
                  <a:lnTo>
                    <a:pt x="8169" y="2274"/>
                  </a:lnTo>
                  <a:lnTo>
                    <a:pt x="8264" y="2274"/>
                  </a:lnTo>
                  <a:cubicBezTo>
                    <a:pt x="8526" y="2274"/>
                    <a:pt x="8740" y="2060"/>
                    <a:pt x="8740" y="1786"/>
                  </a:cubicBezTo>
                  <a:lnTo>
                    <a:pt x="8740" y="1632"/>
                  </a:lnTo>
                  <a:cubicBezTo>
                    <a:pt x="8740" y="1563"/>
                    <a:pt x="8797" y="1518"/>
                    <a:pt x="8857" y="1518"/>
                  </a:cubicBezTo>
                  <a:cubicBezTo>
                    <a:pt x="8870" y="1518"/>
                    <a:pt x="8882" y="1520"/>
                    <a:pt x="8895" y="1524"/>
                  </a:cubicBezTo>
                  <a:cubicBezTo>
                    <a:pt x="9145" y="1608"/>
                    <a:pt x="9404" y="1649"/>
                    <a:pt x="9663" y="1649"/>
                  </a:cubicBezTo>
                  <a:cubicBezTo>
                    <a:pt x="9922" y="1649"/>
                    <a:pt x="10181" y="1608"/>
                    <a:pt x="10431" y="1524"/>
                  </a:cubicBezTo>
                  <a:cubicBezTo>
                    <a:pt x="10443" y="1520"/>
                    <a:pt x="10456" y="1518"/>
                    <a:pt x="10468" y="1518"/>
                  </a:cubicBezTo>
                  <a:close/>
                  <a:moveTo>
                    <a:pt x="10216" y="4227"/>
                  </a:moveTo>
                  <a:lnTo>
                    <a:pt x="10216" y="4644"/>
                  </a:lnTo>
                  <a:lnTo>
                    <a:pt x="9669" y="5072"/>
                  </a:lnTo>
                  <a:lnTo>
                    <a:pt x="9109" y="4644"/>
                  </a:lnTo>
                  <a:lnTo>
                    <a:pt x="9109" y="4227"/>
                  </a:lnTo>
                  <a:cubicBezTo>
                    <a:pt x="9288" y="4293"/>
                    <a:pt x="9475" y="4325"/>
                    <a:pt x="9663" y="4325"/>
                  </a:cubicBezTo>
                  <a:cubicBezTo>
                    <a:pt x="9850" y="4325"/>
                    <a:pt x="10038" y="4293"/>
                    <a:pt x="10216" y="4227"/>
                  </a:cubicBezTo>
                  <a:close/>
                  <a:moveTo>
                    <a:pt x="10604" y="4850"/>
                  </a:moveTo>
                  <a:cubicBezTo>
                    <a:pt x="10613" y="4850"/>
                    <a:pt x="10623" y="4853"/>
                    <a:pt x="10633" y="4858"/>
                  </a:cubicBezTo>
                  <a:lnTo>
                    <a:pt x="10847" y="4953"/>
                  </a:lnTo>
                  <a:lnTo>
                    <a:pt x="10252" y="5537"/>
                  </a:lnTo>
                  <a:lnTo>
                    <a:pt x="9990" y="5311"/>
                  </a:lnTo>
                  <a:lnTo>
                    <a:pt x="10562" y="4870"/>
                  </a:lnTo>
                  <a:cubicBezTo>
                    <a:pt x="10576" y="4856"/>
                    <a:pt x="10590" y="4850"/>
                    <a:pt x="10604" y="4850"/>
                  </a:cubicBezTo>
                  <a:close/>
                  <a:moveTo>
                    <a:pt x="8734" y="4861"/>
                  </a:moveTo>
                  <a:cubicBezTo>
                    <a:pt x="8749" y="4861"/>
                    <a:pt x="8764" y="4864"/>
                    <a:pt x="8776" y="4870"/>
                  </a:cubicBezTo>
                  <a:lnTo>
                    <a:pt x="9371" y="5311"/>
                  </a:lnTo>
                  <a:lnTo>
                    <a:pt x="9085" y="5549"/>
                  </a:lnTo>
                  <a:lnTo>
                    <a:pt x="8490" y="4953"/>
                  </a:lnTo>
                  <a:lnTo>
                    <a:pt x="8692" y="4870"/>
                  </a:lnTo>
                  <a:cubicBezTo>
                    <a:pt x="8704" y="4864"/>
                    <a:pt x="8719" y="4861"/>
                    <a:pt x="8734" y="4861"/>
                  </a:cubicBezTo>
                  <a:close/>
                  <a:moveTo>
                    <a:pt x="9669" y="5561"/>
                  </a:moveTo>
                  <a:lnTo>
                    <a:pt x="9943" y="5799"/>
                  </a:lnTo>
                  <a:lnTo>
                    <a:pt x="9812" y="6025"/>
                  </a:lnTo>
                  <a:lnTo>
                    <a:pt x="9502" y="6025"/>
                  </a:lnTo>
                  <a:lnTo>
                    <a:pt x="9371" y="5811"/>
                  </a:lnTo>
                  <a:lnTo>
                    <a:pt x="9669" y="5561"/>
                  </a:lnTo>
                  <a:close/>
                  <a:moveTo>
                    <a:pt x="3335" y="2263"/>
                  </a:moveTo>
                  <a:cubicBezTo>
                    <a:pt x="4299" y="2263"/>
                    <a:pt x="5085" y="3048"/>
                    <a:pt x="5085" y="4013"/>
                  </a:cubicBezTo>
                  <a:cubicBezTo>
                    <a:pt x="5085" y="4358"/>
                    <a:pt x="5132" y="4703"/>
                    <a:pt x="5228" y="5049"/>
                  </a:cubicBezTo>
                  <a:cubicBezTo>
                    <a:pt x="5382" y="5537"/>
                    <a:pt x="5347" y="6049"/>
                    <a:pt x="4859" y="6215"/>
                  </a:cubicBezTo>
                  <a:cubicBezTo>
                    <a:pt x="4364" y="6388"/>
                    <a:pt x="3850" y="6474"/>
                    <a:pt x="3333" y="6474"/>
                  </a:cubicBezTo>
                  <a:cubicBezTo>
                    <a:pt x="2817" y="6474"/>
                    <a:pt x="2299" y="6388"/>
                    <a:pt x="1799" y="6215"/>
                  </a:cubicBezTo>
                  <a:lnTo>
                    <a:pt x="1799" y="6215"/>
                  </a:lnTo>
                  <a:lnTo>
                    <a:pt x="1811" y="6227"/>
                  </a:lnTo>
                  <a:cubicBezTo>
                    <a:pt x="1322" y="6049"/>
                    <a:pt x="1299" y="5549"/>
                    <a:pt x="1442" y="5049"/>
                  </a:cubicBezTo>
                  <a:cubicBezTo>
                    <a:pt x="1549" y="4715"/>
                    <a:pt x="1596" y="4358"/>
                    <a:pt x="1596" y="4013"/>
                  </a:cubicBezTo>
                  <a:cubicBezTo>
                    <a:pt x="1596" y="3048"/>
                    <a:pt x="2370" y="2263"/>
                    <a:pt x="3335" y="2263"/>
                  </a:cubicBezTo>
                  <a:close/>
                  <a:moveTo>
                    <a:pt x="12913" y="6608"/>
                  </a:moveTo>
                  <a:cubicBezTo>
                    <a:pt x="12911" y="6608"/>
                    <a:pt x="12909" y="6608"/>
                    <a:pt x="12907" y="6608"/>
                  </a:cubicBezTo>
                  <a:lnTo>
                    <a:pt x="12919" y="6608"/>
                  </a:lnTo>
                  <a:cubicBezTo>
                    <a:pt x="12917" y="6608"/>
                    <a:pt x="12915" y="6608"/>
                    <a:pt x="12913" y="6608"/>
                  </a:cubicBezTo>
                  <a:close/>
                  <a:moveTo>
                    <a:pt x="3882" y="6846"/>
                  </a:moveTo>
                  <a:lnTo>
                    <a:pt x="3882" y="6906"/>
                  </a:lnTo>
                  <a:cubicBezTo>
                    <a:pt x="3769" y="7132"/>
                    <a:pt x="3555" y="7245"/>
                    <a:pt x="3342" y="7245"/>
                  </a:cubicBezTo>
                  <a:cubicBezTo>
                    <a:pt x="3129" y="7245"/>
                    <a:pt x="2918" y="7132"/>
                    <a:pt x="2811" y="6906"/>
                  </a:cubicBezTo>
                  <a:lnTo>
                    <a:pt x="2811" y="6846"/>
                  </a:lnTo>
                  <a:cubicBezTo>
                    <a:pt x="2983" y="6864"/>
                    <a:pt x="3162" y="6873"/>
                    <a:pt x="3342" y="6873"/>
                  </a:cubicBezTo>
                  <a:cubicBezTo>
                    <a:pt x="3522" y="6873"/>
                    <a:pt x="3704" y="6864"/>
                    <a:pt x="3882" y="6846"/>
                  </a:cubicBezTo>
                  <a:close/>
                  <a:moveTo>
                    <a:pt x="8133" y="5096"/>
                  </a:moveTo>
                  <a:cubicBezTo>
                    <a:pt x="8145" y="5144"/>
                    <a:pt x="8180" y="5191"/>
                    <a:pt x="8216" y="5227"/>
                  </a:cubicBezTo>
                  <a:lnTo>
                    <a:pt x="8811" y="5823"/>
                  </a:lnTo>
                  <a:cubicBezTo>
                    <a:pt x="8859" y="5870"/>
                    <a:pt x="8931" y="5906"/>
                    <a:pt x="9002" y="5918"/>
                  </a:cubicBezTo>
                  <a:lnTo>
                    <a:pt x="9192" y="6239"/>
                  </a:lnTo>
                  <a:lnTo>
                    <a:pt x="8847" y="7751"/>
                  </a:lnTo>
                  <a:lnTo>
                    <a:pt x="6597" y="7751"/>
                  </a:lnTo>
                  <a:lnTo>
                    <a:pt x="6597" y="6263"/>
                  </a:lnTo>
                  <a:cubicBezTo>
                    <a:pt x="6597" y="5834"/>
                    <a:pt x="6883" y="5465"/>
                    <a:pt x="7287" y="5346"/>
                  </a:cubicBezTo>
                  <a:lnTo>
                    <a:pt x="8133" y="5096"/>
                  </a:lnTo>
                  <a:close/>
                  <a:moveTo>
                    <a:pt x="9764" y="6406"/>
                  </a:moveTo>
                  <a:lnTo>
                    <a:pt x="10074" y="7763"/>
                  </a:lnTo>
                  <a:lnTo>
                    <a:pt x="9240" y="7763"/>
                  </a:lnTo>
                  <a:lnTo>
                    <a:pt x="9538" y="6406"/>
                  </a:lnTo>
                  <a:close/>
                  <a:moveTo>
                    <a:pt x="12717" y="8144"/>
                  </a:moveTo>
                  <a:lnTo>
                    <a:pt x="12717" y="10121"/>
                  </a:lnTo>
                  <a:cubicBezTo>
                    <a:pt x="12717" y="10311"/>
                    <a:pt x="12562" y="10466"/>
                    <a:pt x="12383" y="10466"/>
                  </a:cubicBezTo>
                  <a:lnTo>
                    <a:pt x="6692" y="10466"/>
                  </a:lnTo>
                  <a:lnTo>
                    <a:pt x="6692" y="10418"/>
                  </a:lnTo>
                  <a:lnTo>
                    <a:pt x="6692" y="8335"/>
                  </a:lnTo>
                  <a:cubicBezTo>
                    <a:pt x="6692" y="8263"/>
                    <a:pt x="6692" y="8204"/>
                    <a:pt x="6680" y="8144"/>
                  </a:cubicBezTo>
                  <a:close/>
                  <a:moveTo>
                    <a:pt x="4180" y="7156"/>
                  </a:moveTo>
                  <a:lnTo>
                    <a:pt x="5668" y="7442"/>
                  </a:lnTo>
                  <a:cubicBezTo>
                    <a:pt x="6061" y="7561"/>
                    <a:pt x="6323" y="7918"/>
                    <a:pt x="6323" y="8323"/>
                  </a:cubicBezTo>
                  <a:lnTo>
                    <a:pt x="6311" y="10418"/>
                  </a:lnTo>
                  <a:cubicBezTo>
                    <a:pt x="6311" y="10442"/>
                    <a:pt x="6287" y="10454"/>
                    <a:pt x="6264" y="10466"/>
                  </a:cubicBezTo>
                  <a:lnTo>
                    <a:pt x="715" y="10478"/>
                  </a:lnTo>
                  <a:cubicBezTo>
                    <a:pt x="525" y="10478"/>
                    <a:pt x="382" y="10323"/>
                    <a:pt x="382" y="10133"/>
                  </a:cubicBezTo>
                  <a:lnTo>
                    <a:pt x="382" y="8335"/>
                  </a:lnTo>
                  <a:cubicBezTo>
                    <a:pt x="382" y="7918"/>
                    <a:pt x="644" y="7561"/>
                    <a:pt x="1037" y="7442"/>
                  </a:cubicBezTo>
                  <a:lnTo>
                    <a:pt x="2513" y="7156"/>
                  </a:lnTo>
                  <a:cubicBezTo>
                    <a:pt x="2704" y="7472"/>
                    <a:pt x="3025" y="7629"/>
                    <a:pt x="3347" y="7629"/>
                  </a:cubicBezTo>
                  <a:cubicBezTo>
                    <a:pt x="3668" y="7629"/>
                    <a:pt x="3989" y="7472"/>
                    <a:pt x="4180" y="7156"/>
                  </a:cubicBezTo>
                  <a:close/>
                  <a:moveTo>
                    <a:pt x="8931" y="0"/>
                  </a:moveTo>
                  <a:cubicBezTo>
                    <a:pt x="8300" y="0"/>
                    <a:pt x="7788" y="512"/>
                    <a:pt x="7788" y="1155"/>
                  </a:cubicBezTo>
                  <a:lnTo>
                    <a:pt x="7788" y="2536"/>
                  </a:lnTo>
                  <a:cubicBezTo>
                    <a:pt x="7788" y="2727"/>
                    <a:pt x="7907" y="2882"/>
                    <a:pt x="8085" y="2929"/>
                  </a:cubicBezTo>
                  <a:cubicBezTo>
                    <a:pt x="8133" y="3370"/>
                    <a:pt x="8371" y="3751"/>
                    <a:pt x="8716" y="4013"/>
                  </a:cubicBezTo>
                  <a:lnTo>
                    <a:pt x="8716" y="4465"/>
                  </a:lnTo>
                  <a:cubicBezTo>
                    <a:pt x="8657" y="4465"/>
                    <a:pt x="8597" y="4489"/>
                    <a:pt x="8538" y="4513"/>
                  </a:cubicBezTo>
                  <a:lnTo>
                    <a:pt x="8323" y="4608"/>
                  </a:lnTo>
                  <a:cubicBezTo>
                    <a:pt x="8288" y="4620"/>
                    <a:pt x="8252" y="4644"/>
                    <a:pt x="8228" y="4668"/>
                  </a:cubicBezTo>
                  <a:lnTo>
                    <a:pt x="7180" y="4977"/>
                  </a:lnTo>
                  <a:cubicBezTo>
                    <a:pt x="6609" y="5144"/>
                    <a:pt x="6228" y="5668"/>
                    <a:pt x="6216" y="6263"/>
                  </a:cubicBezTo>
                  <a:lnTo>
                    <a:pt x="6216" y="7311"/>
                  </a:lnTo>
                  <a:cubicBezTo>
                    <a:pt x="6085" y="7192"/>
                    <a:pt x="5930" y="7108"/>
                    <a:pt x="5763" y="7061"/>
                  </a:cubicBezTo>
                  <a:cubicBezTo>
                    <a:pt x="5760" y="7061"/>
                    <a:pt x="5759" y="7061"/>
                    <a:pt x="5757" y="7061"/>
                  </a:cubicBezTo>
                  <a:cubicBezTo>
                    <a:pt x="5738" y="7061"/>
                    <a:pt x="5637" y="7043"/>
                    <a:pt x="4275" y="6775"/>
                  </a:cubicBezTo>
                  <a:cubicBezTo>
                    <a:pt x="4525" y="6727"/>
                    <a:pt x="4763" y="6668"/>
                    <a:pt x="5013" y="6585"/>
                  </a:cubicBezTo>
                  <a:cubicBezTo>
                    <a:pt x="5537" y="6394"/>
                    <a:pt x="5894" y="5846"/>
                    <a:pt x="5621" y="4953"/>
                  </a:cubicBezTo>
                  <a:cubicBezTo>
                    <a:pt x="5525" y="4644"/>
                    <a:pt x="5478" y="4334"/>
                    <a:pt x="5478" y="4025"/>
                  </a:cubicBezTo>
                  <a:cubicBezTo>
                    <a:pt x="5478" y="2846"/>
                    <a:pt x="4525" y="1893"/>
                    <a:pt x="3358" y="1893"/>
                  </a:cubicBezTo>
                  <a:cubicBezTo>
                    <a:pt x="2180" y="1893"/>
                    <a:pt x="1227" y="2846"/>
                    <a:pt x="1227" y="4025"/>
                  </a:cubicBezTo>
                  <a:cubicBezTo>
                    <a:pt x="1227" y="4334"/>
                    <a:pt x="1180" y="4644"/>
                    <a:pt x="1084" y="4941"/>
                  </a:cubicBezTo>
                  <a:cubicBezTo>
                    <a:pt x="822" y="5834"/>
                    <a:pt x="1156" y="6394"/>
                    <a:pt x="1703" y="6585"/>
                  </a:cubicBezTo>
                  <a:cubicBezTo>
                    <a:pt x="1942" y="6668"/>
                    <a:pt x="2180" y="6727"/>
                    <a:pt x="2430" y="6775"/>
                  </a:cubicBezTo>
                  <a:lnTo>
                    <a:pt x="941" y="7073"/>
                  </a:lnTo>
                  <a:cubicBezTo>
                    <a:pt x="394" y="7227"/>
                    <a:pt x="13" y="7739"/>
                    <a:pt x="1" y="8323"/>
                  </a:cubicBezTo>
                  <a:lnTo>
                    <a:pt x="1" y="10133"/>
                  </a:lnTo>
                  <a:cubicBezTo>
                    <a:pt x="1" y="10537"/>
                    <a:pt x="334" y="10859"/>
                    <a:pt x="727" y="10859"/>
                  </a:cubicBezTo>
                  <a:lnTo>
                    <a:pt x="12395" y="10847"/>
                  </a:lnTo>
                  <a:cubicBezTo>
                    <a:pt x="12800" y="10847"/>
                    <a:pt x="13122" y="10525"/>
                    <a:pt x="13122" y="10121"/>
                  </a:cubicBezTo>
                  <a:lnTo>
                    <a:pt x="13122" y="7311"/>
                  </a:lnTo>
                  <a:cubicBezTo>
                    <a:pt x="13122" y="7186"/>
                    <a:pt x="13026" y="7123"/>
                    <a:pt x="12931" y="7123"/>
                  </a:cubicBezTo>
                  <a:cubicBezTo>
                    <a:pt x="12836" y="7123"/>
                    <a:pt x="12741" y="7186"/>
                    <a:pt x="12741" y="7311"/>
                  </a:cubicBezTo>
                  <a:lnTo>
                    <a:pt x="12741" y="7763"/>
                  </a:lnTo>
                  <a:lnTo>
                    <a:pt x="10478" y="7763"/>
                  </a:lnTo>
                  <a:lnTo>
                    <a:pt x="10133" y="6251"/>
                  </a:lnTo>
                  <a:lnTo>
                    <a:pt x="10312" y="5918"/>
                  </a:lnTo>
                  <a:cubicBezTo>
                    <a:pt x="10395" y="5906"/>
                    <a:pt x="10466" y="5870"/>
                    <a:pt x="10514" y="5811"/>
                  </a:cubicBezTo>
                  <a:lnTo>
                    <a:pt x="11109" y="5239"/>
                  </a:lnTo>
                  <a:cubicBezTo>
                    <a:pt x="11145" y="5203"/>
                    <a:pt x="11181" y="5156"/>
                    <a:pt x="11205" y="5108"/>
                  </a:cubicBezTo>
                  <a:lnTo>
                    <a:pt x="12038" y="5358"/>
                  </a:lnTo>
                  <a:cubicBezTo>
                    <a:pt x="12443" y="5477"/>
                    <a:pt x="12717" y="5846"/>
                    <a:pt x="12729" y="6275"/>
                  </a:cubicBezTo>
                  <a:lnTo>
                    <a:pt x="12729" y="6418"/>
                  </a:lnTo>
                  <a:cubicBezTo>
                    <a:pt x="12729" y="6523"/>
                    <a:pt x="12809" y="6605"/>
                    <a:pt x="12913" y="6608"/>
                  </a:cubicBezTo>
                  <a:lnTo>
                    <a:pt x="12913" y="6608"/>
                  </a:lnTo>
                  <a:cubicBezTo>
                    <a:pt x="13017" y="6605"/>
                    <a:pt x="13098" y="6523"/>
                    <a:pt x="13098" y="6418"/>
                  </a:cubicBezTo>
                  <a:lnTo>
                    <a:pt x="13098" y="6263"/>
                  </a:lnTo>
                  <a:cubicBezTo>
                    <a:pt x="13098" y="5668"/>
                    <a:pt x="12705" y="5156"/>
                    <a:pt x="12145" y="4977"/>
                  </a:cubicBezTo>
                  <a:lnTo>
                    <a:pt x="11097" y="4680"/>
                  </a:lnTo>
                  <a:cubicBezTo>
                    <a:pt x="11074" y="4656"/>
                    <a:pt x="11038" y="4632"/>
                    <a:pt x="11002" y="4620"/>
                  </a:cubicBezTo>
                  <a:lnTo>
                    <a:pt x="10776" y="4525"/>
                  </a:lnTo>
                  <a:cubicBezTo>
                    <a:pt x="10716" y="4489"/>
                    <a:pt x="10657" y="4477"/>
                    <a:pt x="10597" y="4477"/>
                  </a:cubicBezTo>
                  <a:lnTo>
                    <a:pt x="10597" y="4013"/>
                  </a:lnTo>
                  <a:cubicBezTo>
                    <a:pt x="10943" y="3751"/>
                    <a:pt x="11181" y="3370"/>
                    <a:pt x="11228" y="2929"/>
                  </a:cubicBezTo>
                  <a:cubicBezTo>
                    <a:pt x="11407" y="2882"/>
                    <a:pt x="11526" y="2727"/>
                    <a:pt x="11526" y="2536"/>
                  </a:cubicBezTo>
                  <a:lnTo>
                    <a:pt x="11526" y="1167"/>
                  </a:lnTo>
                  <a:cubicBezTo>
                    <a:pt x="11526" y="846"/>
                    <a:pt x="11276" y="584"/>
                    <a:pt x="10955" y="560"/>
                  </a:cubicBezTo>
                  <a:cubicBezTo>
                    <a:pt x="10931" y="250"/>
                    <a:pt x="10669" y="0"/>
                    <a:pt x="103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8" name="Google Shape;198;p18"/>
          <p:cNvGrpSpPr/>
          <p:nvPr/>
        </p:nvGrpSpPr>
        <p:grpSpPr>
          <a:xfrm>
            <a:off x="3964050" y="8809661"/>
            <a:ext cx="219349" cy="288826"/>
            <a:chOff x="5041975" y="2110150"/>
            <a:chExt cx="249175" cy="328100"/>
          </a:xfrm>
        </p:grpSpPr>
        <p:sp>
          <p:nvSpPr>
            <p:cNvPr id="199" name="Google Shape;199;p18"/>
            <p:cNvSpPr/>
            <p:nvPr/>
          </p:nvSpPr>
          <p:spPr>
            <a:xfrm>
              <a:off x="5082475" y="2139675"/>
              <a:ext cx="167000" cy="167025"/>
            </a:xfrm>
            <a:custGeom>
              <a:avLst/>
              <a:gdLst/>
              <a:ahLst/>
              <a:cxnLst/>
              <a:rect l="l" t="t" r="r" b="b"/>
              <a:pathLst>
                <a:path w="6680" h="6681" extrusionOk="0">
                  <a:moveTo>
                    <a:pt x="3620" y="382"/>
                  </a:moveTo>
                  <a:cubicBezTo>
                    <a:pt x="3667" y="382"/>
                    <a:pt x="3703" y="417"/>
                    <a:pt x="3703" y="477"/>
                  </a:cubicBezTo>
                  <a:cubicBezTo>
                    <a:pt x="3703" y="679"/>
                    <a:pt x="3846" y="870"/>
                    <a:pt x="4048" y="929"/>
                  </a:cubicBezTo>
                  <a:cubicBezTo>
                    <a:pt x="4215" y="977"/>
                    <a:pt x="4382" y="1048"/>
                    <a:pt x="4548" y="1132"/>
                  </a:cubicBezTo>
                  <a:cubicBezTo>
                    <a:pt x="4621" y="1176"/>
                    <a:pt x="4704" y="1197"/>
                    <a:pt x="4788" y="1197"/>
                  </a:cubicBezTo>
                  <a:cubicBezTo>
                    <a:pt x="4908" y="1197"/>
                    <a:pt x="5028" y="1152"/>
                    <a:pt x="5120" y="1060"/>
                  </a:cubicBezTo>
                  <a:cubicBezTo>
                    <a:pt x="5138" y="1042"/>
                    <a:pt x="5159" y="1034"/>
                    <a:pt x="5179" y="1034"/>
                  </a:cubicBezTo>
                  <a:cubicBezTo>
                    <a:pt x="5200" y="1034"/>
                    <a:pt x="5221" y="1042"/>
                    <a:pt x="5239" y="1060"/>
                  </a:cubicBezTo>
                  <a:lnTo>
                    <a:pt x="5620" y="1441"/>
                  </a:lnTo>
                  <a:cubicBezTo>
                    <a:pt x="5656" y="1477"/>
                    <a:pt x="5656" y="1537"/>
                    <a:pt x="5620" y="1572"/>
                  </a:cubicBezTo>
                  <a:lnTo>
                    <a:pt x="5608" y="1584"/>
                  </a:lnTo>
                  <a:cubicBezTo>
                    <a:pt x="5453" y="1727"/>
                    <a:pt x="5429" y="1965"/>
                    <a:pt x="5525" y="2144"/>
                  </a:cubicBezTo>
                  <a:cubicBezTo>
                    <a:pt x="5608" y="2299"/>
                    <a:pt x="5668" y="2465"/>
                    <a:pt x="5715" y="2632"/>
                  </a:cubicBezTo>
                  <a:cubicBezTo>
                    <a:pt x="5775" y="2834"/>
                    <a:pt x="5965" y="2977"/>
                    <a:pt x="6180" y="2989"/>
                  </a:cubicBezTo>
                  <a:lnTo>
                    <a:pt x="6215" y="2989"/>
                  </a:lnTo>
                  <a:cubicBezTo>
                    <a:pt x="6263" y="2989"/>
                    <a:pt x="6299" y="3025"/>
                    <a:pt x="6299" y="3072"/>
                  </a:cubicBezTo>
                  <a:lnTo>
                    <a:pt x="6287" y="3608"/>
                  </a:lnTo>
                  <a:cubicBezTo>
                    <a:pt x="6287" y="3656"/>
                    <a:pt x="6251" y="3703"/>
                    <a:pt x="6203" y="3703"/>
                  </a:cubicBezTo>
                  <a:lnTo>
                    <a:pt x="6144" y="3703"/>
                  </a:lnTo>
                  <a:cubicBezTo>
                    <a:pt x="5941" y="3703"/>
                    <a:pt x="5763" y="3834"/>
                    <a:pt x="5703" y="4037"/>
                  </a:cubicBezTo>
                  <a:cubicBezTo>
                    <a:pt x="5644" y="4192"/>
                    <a:pt x="5584" y="4358"/>
                    <a:pt x="5501" y="4501"/>
                  </a:cubicBezTo>
                  <a:cubicBezTo>
                    <a:pt x="5394" y="4692"/>
                    <a:pt x="5429" y="4918"/>
                    <a:pt x="5572" y="5073"/>
                  </a:cubicBezTo>
                  <a:lnTo>
                    <a:pt x="5620" y="5120"/>
                  </a:lnTo>
                  <a:cubicBezTo>
                    <a:pt x="5656" y="5144"/>
                    <a:pt x="5656" y="5204"/>
                    <a:pt x="5620" y="5239"/>
                  </a:cubicBezTo>
                  <a:lnTo>
                    <a:pt x="5239" y="5620"/>
                  </a:lnTo>
                  <a:cubicBezTo>
                    <a:pt x="5221" y="5638"/>
                    <a:pt x="5200" y="5647"/>
                    <a:pt x="5179" y="5647"/>
                  </a:cubicBezTo>
                  <a:cubicBezTo>
                    <a:pt x="5159" y="5647"/>
                    <a:pt x="5138" y="5638"/>
                    <a:pt x="5120" y="5620"/>
                  </a:cubicBezTo>
                  <a:lnTo>
                    <a:pt x="5060" y="5561"/>
                  </a:lnTo>
                  <a:cubicBezTo>
                    <a:pt x="4964" y="5472"/>
                    <a:pt x="4840" y="5424"/>
                    <a:pt x="4716" y="5424"/>
                  </a:cubicBezTo>
                  <a:cubicBezTo>
                    <a:pt x="4642" y="5424"/>
                    <a:pt x="4568" y="5442"/>
                    <a:pt x="4501" y="5478"/>
                  </a:cubicBezTo>
                  <a:cubicBezTo>
                    <a:pt x="4358" y="5549"/>
                    <a:pt x="4203" y="5620"/>
                    <a:pt x="4036" y="5668"/>
                  </a:cubicBezTo>
                  <a:cubicBezTo>
                    <a:pt x="3834" y="5728"/>
                    <a:pt x="3703" y="5906"/>
                    <a:pt x="3703" y="6120"/>
                  </a:cubicBezTo>
                  <a:lnTo>
                    <a:pt x="3703" y="6204"/>
                  </a:lnTo>
                  <a:cubicBezTo>
                    <a:pt x="3703" y="6251"/>
                    <a:pt x="3655" y="6299"/>
                    <a:pt x="3608" y="6299"/>
                  </a:cubicBezTo>
                  <a:lnTo>
                    <a:pt x="3072" y="6299"/>
                  </a:lnTo>
                  <a:cubicBezTo>
                    <a:pt x="3024" y="6299"/>
                    <a:pt x="2989" y="6251"/>
                    <a:pt x="2989" y="6204"/>
                  </a:cubicBezTo>
                  <a:lnTo>
                    <a:pt x="2989" y="6120"/>
                  </a:lnTo>
                  <a:cubicBezTo>
                    <a:pt x="2989" y="5906"/>
                    <a:pt x="2846" y="5728"/>
                    <a:pt x="2643" y="5668"/>
                  </a:cubicBezTo>
                  <a:cubicBezTo>
                    <a:pt x="2489" y="5620"/>
                    <a:pt x="2334" y="5549"/>
                    <a:pt x="2179" y="5478"/>
                  </a:cubicBezTo>
                  <a:cubicBezTo>
                    <a:pt x="2120" y="5442"/>
                    <a:pt x="2036" y="5418"/>
                    <a:pt x="1965" y="5418"/>
                  </a:cubicBezTo>
                  <a:cubicBezTo>
                    <a:pt x="1834" y="5418"/>
                    <a:pt x="1715" y="5466"/>
                    <a:pt x="1631" y="5561"/>
                  </a:cubicBezTo>
                  <a:lnTo>
                    <a:pt x="1572" y="5620"/>
                  </a:lnTo>
                  <a:cubicBezTo>
                    <a:pt x="1554" y="5638"/>
                    <a:pt x="1530" y="5647"/>
                    <a:pt x="1506" y="5647"/>
                  </a:cubicBezTo>
                  <a:cubicBezTo>
                    <a:pt x="1483" y="5647"/>
                    <a:pt x="1459" y="5638"/>
                    <a:pt x="1441" y="5620"/>
                  </a:cubicBezTo>
                  <a:lnTo>
                    <a:pt x="1060" y="5239"/>
                  </a:lnTo>
                  <a:cubicBezTo>
                    <a:pt x="1024" y="5204"/>
                    <a:pt x="1024" y="5144"/>
                    <a:pt x="1060" y="5120"/>
                  </a:cubicBezTo>
                  <a:lnTo>
                    <a:pt x="1108" y="5073"/>
                  </a:lnTo>
                  <a:cubicBezTo>
                    <a:pt x="1262" y="4918"/>
                    <a:pt x="1286" y="4692"/>
                    <a:pt x="1191" y="4501"/>
                  </a:cubicBezTo>
                  <a:cubicBezTo>
                    <a:pt x="1108" y="4358"/>
                    <a:pt x="1036" y="4192"/>
                    <a:pt x="988" y="4037"/>
                  </a:cubicBezTo>
                  <a:cubicBezTo>
                    <a:pt x="929" y="3834"/>
                    <a:pt x="750" y="3703"/>
                    <a:pt x="536" y="3703"/>
                  </a:cubicBezTo>
                  <a:lnTo>
                    <a:pt x="488" y="3703"/>
                  </a:lnTo>
                  <a:cubicBezTo>
                    <a:pt x="429" y="3703"/>
                    <a:pt x="393" y="3656"/>
                    <a:pt x="393" y="3608"/>
                  </a:cubicBezTo>
                  <a:lnTo>
                    <a:pt x="393" y="3072"/>
                  </a:lnTo>
                  <a:cubicBezTo>
                    <a:pt x="393" y="3025"/>
                    <a:pt x="429" y="2989"/>
                    <a:pt x="488" y="2989"/>
                  </a:cubicBezTo>
                  <a:lnTo>
                    <a:pt x="512" y="2989"/>
                  </a:lnTo>
                  <a:cubicBezTo>
                    <a:pt x="727" y="2977"/>
                    <a:pt x="917" y="2834"/>
                    <a:pt x="977" y="2632"/>
                  </a:cubicBezTo>
                  <a:cubicBezTo>
                    <a:pt x="1024" y="2465"/>
                    <a:pt x="1084" y="2299"/>
                    <a:pt x="1167" y="2144"/>
                  </a:cubicBezTo>
                  <a:cubicBezTo>
                    <a:pt x="1262" y="1953"/>
                    <a:pt x="1238" y="1727"/>
                    <a:pt x="1084" y="1584"/>
                  </a:cubicBezTo>
                  <a:lnTo>
                    <a:pt x="1072" y="1572"/>
                  </a:lnTo>
                  <a:cubicBezTo>
                    <a:pt x="1036" y="1537"/>
                    <a:pt x="1036" y="1477"/>
                    <a:pt x="1072" y="1441"/>
                  </a:cubicBezTo>
                  <a:lnTo>
                    <a:pt x="1453" y="1060"/>
                  </a:lnTo>
                  <a:cubicBezTo>
                    <a:pt x="1465" y="1048"/>
                    <a:pt x="1489" y="1036"/>
                    <a:pt x="1512" y="1036"/>
                  </a:cubicBezTo>
                  <a:cubicBezTo>
                    <a:pt x="1536" y="1036"/>
                    <a:pt x="1560" y="1048"/>
                    <a:pt x="1572" y="1060"/>
                  </a:cubicBezTo>
                  <a:cubicBezTo>
                    <a:pt x="1663" y="1152"/>
                    <a:pt x="1784" y="1197"/>
                    <a:pt x="1904" y="1197"/>
                  </a:cubicBezTo>
                  <a:cubicBezTo>
                    <a:pt x="1987" y="1197"/>
                    <a:pt x="2070" y="1176"/>
                    <a:pt x="2143" y="1132"/>
                  </a:cubicBezTo>
                  <a:cubicBezTo>
                    <a:pt x="2310" y="1048"/>
                    <a:pt x="2477" y="977"/>
                    <a:pt x="2655" y="929"/>
                  </a:cubicBezTo>
                  <a:cubicBezTo>
                    <a:pt x="2846" y="870"/>
                    <a:pt x="2989" y="679"/>
                    <a:pt x="2989" y="465"/>
                  </a:cubicBezTo>
                  <a:cubicBezTo>
                    <a:pt x="2989" y="417"/>
                    <a:pt x="3024" y="382"/>
                    <a:pt x="3084" y="382"/>
                  </a:cubicBezTo>
                  <a:close/>
                  <a:moveTo>
                    <a:pt x="3072" y="1"/>
                  </a:moveTo>
                  <a:cubicBezTo>
                    <a:pt x="2810" y="1"/>
                    <a:pt x="2596" y="215"/>
                    <a:pt x="2596" y="477"/>
                  </a:cubicBezTo>
                  <a:cubicBezTo>
                    <a:pt x="2596" y="513"/>
                    <a:pt x="2572" y="548"/>
                    <a:pt x="2536" y="560"/>
                  </a:cubicBezTo>
                  <a:cubicBezTo>
                    <a:pt x="2334" y="620"/>
                    <a:pt x="2131" y="703"/>
                    <a:pt x="1953" y="798"/>
                  </a:cubicBezTo>
                  <a:cubicBezTo>
                    <a:pt x="1937" y="809"/>
                    <a:pt x="1918" y="815"/>
                    <a:pt x="1901" y="815"/>
                  </a:cubicBezTo>
                  <a:cubicBezTo>
                    <a:pt x="1879" y="815"/>
                    <a:pt x="1859" y="806"/>
                    <a:pt x="1846" y="786"/>
                  </a:cubicBezTo>
                  <a:cubicBezTo>
                    <a:pt x="1750" y="697"/>
                    <a:pt x="1628" y="653"/>
                    <a:pt x="1506" y="653"/>
                  </a:cubicBezTo>
                  <a:cubicBezTo>
                    <a:pt x="1384" y="653"/>
                    <a:pt x="1262" y="697"/>
                    <a:pt x="1167" y="786"/>
                  </a:cubicBezTo>
                  <a:lnTo>
                    <a:pt x="786" y="1167"/>
                  </a:lnTo>
                  <a:cubicBezTo>
                    <a:pt x="607" y="1358"/>
                    <a:pt x="607" y="1656"/>
                    <a:pt x="786" y="1834"/>
                  </a:cubicBezTo>
                  <a:lnTo>
                    <a:pt x="810" y="1858"/>
                  </a:lnTo>
                  <a:cubicBezTo>
                    <a:pt x="834" y="1882"/>
                    <a:pt x="846" y="1929"/>
                    <a:pt x="822" y="1965"/>
                  </a:cubicBezTo>
                  <a:cubicBezTo>
                    <a:pt x="727" y="2144"/>
                    <a:pt x="655" y="2334"/>
                    <a:pt x="596" y="2525"/>
                  </a:cubicBezTo>
                  <a:cubicBezTo>
                    <a:pt x="584" y="2572"/>
                    <a:pt x="548" y="2596"/>
                    <a:pt x="512" y="2596"/>
                  </a:cubicBezTo>
                  <a:lnTo>
                    <a:pt x="476" y="2596"/>
                  </a:lnTo>
                  <a:cubicBezTo>
                    <a:pt x="215" y="2596"/>
                    <a:pt x="0" y="2811"/>
                    <a:pt x="0" y="3072"/>
                  </a:cubicBezTo>
                  <a:lnTo>
                    <a:pt x="0" y="3608"/>
                  </a:lnTo>
                  <a:cubicBezTo>
                    <a:pt x="0" y="3870"/>
                    <a:pt x="215" y="4084"/>
                    <a:pt x="476" y="4084"/>
                  </a:cubicBezTo>
                  <a:lnTo>
                    <a:pt x="536" y="4084"/>
                  </a:lnTo>
                  <a:cubicBezTo>
                    <a:pt x="572" y="4084"/>
                    <a:pt x="607" y="4108"/>
                    <a:pt x="619" y="4144"/>
                  </a:cubicBezTo>
                  <a:cubicBezTo>
                    <a:pt x="679" y="4335"/>
                    <a:pt x="762" y="4513"/>
                    <a:pt x="857" y="4692"/>
                  </a:cubicBezTo>
                  <a:cubicBezTo>
                    <a:pt x="869" y="4727"/>
                    <a:pt x="869" y="4763"/>
                    <a:pt x="834" y="4799"/>
                  </a:cubicBezTo>
                  <a:lnTo>
                    <a:pt x="786" y="4846"/>
                  </a:lnTo>
                  <a:cubicBezTo>
                    <a:pt x="607" y="5025"/>
                    <a:pt x="607" y="5323"/>
                    <a:pt x="786" y="5513"/>
                  </a:cubicBezTo>
                  <a:lnTo>
                    <a:pt x="1167" y="5894"/>
                  </a:lnTo>
                  <a:cubicBezTo>
                    <a:pt x="1262" y="5984"/>
                    <a:pt x="1384" y="6028"/>
                    <a:pt x="1506" y="6028"/>
                  </a:cubicBezTo>
                  <a:cubicBezTo>
                    <a:pt x="1628" y="6028"/>
                    <a:pt x="1750" y="5984"/>
                    <a:pt x="1846" y="5894"/>
                  </a:cubicBezTo>
                  <a:lnTo>
                    <a:pt x="1905" y="5835"/>
                  </a:lnTo>
                  <a:cubicBezTo>
                    <a:pt x="1920" y="5812"/>
                    <a:pt x="1940" y="5804"/>
                    <a:pt x="1962" y="5804"/>
                  </a:cubicBezTo>
                  <a:cubicBezTo>
                    <a:pt x="1974" y="5804"/>
                    <a:pt x="1987" y="5807"/>
                    <a:pt x="2000" y="5811"/>
                  </a:cubicBezTo>
                  <a:cubicBezTo>
                    <a:pt x="2179" y="5906"/>
                    <a:pt x="2358" y="5978"/>
                    <a:pt x="2536" y="6037"/>
                  </a:cubicBezTo>
                  <a:cubicBezTo>
                    <a:pt x="2572" y="6049"/>
                    <a:pt x="2608" y="6085"/>
                    <a:pt x="2596" y="6120"/>
                  </a:cubicBezTo>
                  <a:lnTo>
                    <a:pt x="2596" y="6204"/>
                  </a:lnTo>
                  <a:cubicBezTo>
                    <a:pt x="2596" y="6466"/>
                    <a:pt x="2810" y="6680"/>
                    <a:pt x="3072" y="6680"/>
                  </a:cubicBezTo>
                  <a:lnTo>
                    <a:pt x="3608" y="6680"/>
                  </a:lnTo>
                  <a:cubicBezTo>
                    <a:pt x="3870" y="6680"/>
                    <a:pt x="4084" y="6466"/>
                    <a:pt x="4084" y="6204"/>
                  </a:cubicBezTo>
                  <a:lnTo>
                    <a:pt x="4084" y="6120"/>
                  </a:lnTo>
                  <a:cubicBezTo>
                    <a:pt x="4084" y="6085"/>
                    <a:pt x="4108" y="6049"/>
                    <a:pt x="4144" y="6037"/>
                  </a:cubicBezTo>
                  <a:cubicBezTo>
                    <a:pt x="4334" y="5978"/>
                    <a:pt x="4513" y="5906"/>
                    <a:pt x="4679" y="5811"/>
                  </a:cubicBezTo>
                  <a:cubicBezTo>
                    <a:pt x="4692" y="5807"/>
                    <a:pt x="4707" y="5804"/>
                    <a:pt x="4722" y="5804"/>
                  </a:cubicBezTo>
                  <a:cubicBezTo>
                    <a:pt x="4747" y="5804"/>
                    <a:pt x="4771" y="5812"/>
                    <a:pt x="4787" y="5835"/>
                  </a:cubicBezTo>
                  <a:lnTo>
                    <a:pt x="4846" y="5894"/>
                  </a:lnTo>
                  <a:cubicBezTo>
                    <a:pt x="4941" y="5984"/>
                    <a:pt x="5063" y="6028"/>
                    <a:pt x="5184" y="6028"/>
                  </a:cubicBezTo>
                  <a:cubicBezTo>
                    <a:pt x="5304" y="6028"/>
                    <a:pt x="5424" y="5984"/>
                    <a:pt x="5513" y="5894"/>
                  </a:cubicBezTo>
                  <a:lnTo>
                    <a:pt x="5894" y="5513"/>
                  </a:lnTo>
                  <a:cubicBezTo>
                    <a:pt x="6084" y="5323"/>
                    <a:pt x="6084" y="5025"/>
                    <a:pt x="5894" y="4846"/>
                  </a:cubicBezTo>
                  <a:lnTo>
                    <a:pt x="5846" y="4799"/>
                  </a:lnTo>
                  <a:cubicBezTo>
                    <a:pt x="5822" y="4763"/>
                    <a:pt x="5810" y="4727"/>
                    <a:pt x="5834" y="4692"/>
                  </a:cubicBezTo>
                  <a:cubicBezTo>
                    <a:pt x="5930" y="4525"/>
                    <a:pt x="6001" y="4335"/>
                    <a:pt x="6061" y="4144"/>
                  </a:cubicBezTo>
                  <a:cubicBezTo>
                    <a:pt x="6072" y="4108"/>
                    <a:pt x="6108" y="4084"/>
                    <a:pt x="6156" y="4084"/>
                  </a:cubicBezTo>
                  <a:lnTo>
                    <a:pt x="6203" y="4084"/>
                  </a:lnTo>
                  <a:cubicBezTo>
                    <a:pt x="6465" y="4084"/>
                    <a:pt x="6680" y="3870"/>
                    <a:pt x="6680" y="3608"/>
                  </a:cubicBezTo>
                  <a:lnTo>
                    <a:pt x="6680" y="3072"/>
                  </a:lnTo>
                  <a:cubicBezTo>
                    <a:pt x="6680" y="2811"/>
                    <a:pt x="6465" y="2596"/>
                    <a:pt x="6203" y="2596"/>
                  </a:cubicBezTo>
                  <a:lnTo>
                    <a:pt x="6168" y="2596"/>
                  </a:lnTo>
                  <a:cubicBezTo>
                    <a:pt x="6132" y="2596"/>
                    <a:pt x="6096" y="2572"/>
                    <a:pt x="6084" y="2525"/>
                  </a:cubicBezTo>
                  <a:cubicBezTo>
                    <a:pt x="6025" y="2334"/>
                    <a:pt x="5953" y="2144"/>
                    <a:pt x="5858" y="1965"/>
                  </a:cubicBezTo>
                  <a:cubicBezTo>
                    <a:pt x="5834" y="1929"/>
                    <a:pt x="5846" y="1882"/>
                    <a:pt x="5870" y="1858"/>
                  </a:cubicBezTo>
                  <a:lnTo>
                    <a:pt x="5882" y="1834"/>
                  </a:lnTo>
                  <a:cubicBezTo>
                    <a:pt x="6072" y="1656"/>
                    <a:pt x="6072" y="1358"/>
                    <a:pt x="5882" y="1167"/>
                  </a:cubicBezTo>
                  <a:lnTo>
                    <a:pt x="5501" y="786"/>
                  </a:lnTo>
                  <a:cubicBezTo>
                    <a:pt x="5412" y="697"/>
                    <a:pt x="5293" y="653"/>
                    <a:pt x="5172" y="653"/>
                  </a:cubicBezTo>
                  <a:cubicBezTo>
                    <a:pt x="5051" y="653"/>
                    <a:pt x="4929" y="697"/>
                    <a:pt x="4834" y="786"/>
                  </a:cubicBezTo>
                  <a:cubicBezTo>
                    <a:pt x="4821" y="806"/>
                    <a:pt x="4801" y="815"/>
                    <a:pt x="4779" y="815"/>
                  </a:cubicBezTo>
                  <a:cubicBezTo>
                    <a:pt x="4762" y="815"/>
                    <a:pt x="4743" y="809"/>
                    <a:pt x="4727" y="798"/>
                  </a:cubicBezTo>
                  <a:cubicBezTo>
                    <a:pt x="4537" y="703"/>
                    <a:pt x="4346" y="620"/>
                    <a:pt x="4144" y="560"/>
                  </a:cubicBezTo>
                  <a:cubicBezTo>
                    <a:pt x="4108" y="548"/>
                    <a:pt x="4084" y="513"/>
                    <a:pt x="4084" y="465"/>
                  </a:cubicBezTo>
                  <a:cubicBezTo>
                    <a:pt x="4084" y="215"/>
                    <a:pt x="3870" y="1"/>
                    <a:pt x="36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8"/>
            <p:cNvSpPr/>
            <p:nvPr/>
          </p:nvSpPr>
          <p:spPr>
            <a:xfrm>
              <a:off x="5098550" y="2171825"/>
              <a:ext cx="118175" cy="100525"/>
            </a:xfrm>
            <a:custGeom>
              <a:avLst/>
              <a:gdLst/>
              <a:ahLst/>
              <a:cxnLst/>
              <a:rect l="l" t="t" r="r" b="b"/>
              <a:pathLst>
                <a:path w="4727" h="4021" extrusionOk="0">
                  <a:moveTo>
                    <a:pt x="2700" y="1327"/>
                  </a:moveTo>
                  <a:cubicBezTo>
                    <a:pt x="2817" y="1327"/>
                    <a:pt x="2937" y="1370"/>
                    <a:pt x="3036" y="1465"/>
                  </a:cubicBezTo>
                  <a:cubicBezTo>
                    <a:pt x="3334" y="1775"/>
                    <a:pt x="3120" y="2287"/>
                    <a:pt x="2691" y="2287"/>
                  </a:cubicBezTo>
                  <a:cubicBezTo>
                    <a:pt x="2429" y="2287"/>
                    <a:pt x="2215" y="2072"/>
                    <a:pt x="2215" y="1810"/>
                  </a:cubicBezTo>
                  <a:cubicBezTo>
                    <a:pt x="2215" y="1519"/>
                    <a:pt x="2451" y="1327"/>
                    <a:pt x="2700" y="1327"/>
                  </a:cubicBezTo>
                  <a:close/>
                  <a:moveTo>
                    <a:pt x="2691" y="382"/>
                  </a:moveTo>
                  <a:cubicBezTo>
                    <a:pt x="3941" y="382"/>
                    <a:pt x="4727" y="1739"/>
                    <a:pt x="4096" y="2822"/>
                  </a:cubicBezTo>
                  <a:cubicBezTo>
                    <a:pt x="3917" y="2596"/>
                    <a:pt x="3679" y="2406"/>
                    <a:pt x="3417" y="2287"/>
                  </a:cubicBezTo>
                  <a:cubicBezTo>
                    <a:pt x="3798" y="1703"/>
                    <a:pt x="3382" y="941"/>
                    <a:pt x="2691" y="941"/>
                  </a:cubicBezTo>
                  <a:cubicBezTo>
                    <a:pt x="2000" y="941"/>
                    <a:pt x="1596" y="1703"/>
                    <a:pt x="1977" y="2287"/>
                  </a:cubicBezTo>
                  <a:cubicBezTo>
                    <a:pt x="1703" y="2406"/>
                    <a:pt x="1465" y="2596"/>
                    <a:pt x="1286" y="2822"/>
                  </a:cubicBezTo>
                  <a:cubicBezTo>
                    <a:pt x="655" y="1739"/>
                    <a:pt x="1441" y="382"/>
                    <a:pt x="2691" y="382"/>
                  </a:cubicBezTo>
                  <a:close/>
                  <a:moveTo>
                    <a:pt x="3096" y="2572"/>
                  </a:moveTo>
                  <a:cubicBezTo>
                    <a:pt x="3405" y="2668"/>
                    <a:pt x="3679" y="2870"/>
                    <a:pt x="3858" y="3144"/>
                  </a:cubicBezTo>
                  <a:cubicBezTo>
                    <a:pt x="3548" y="3465"/>
                    <a:pt x="3132" y="3632"/>
                    <a:pt x="2691" y="3632"/>
                  </a:cubicBezTo>
                  <a:cubicBezTo>
                    <a:pt x="2250" y="3632"/>
                    <a:pt x="1834" y="3465"/>
                    <a:pt x="1536" y="3144"/>
                  </a:cubicBezTo>
                  <a:cubicBezTo>
                    <a:pt x="1703" y="2870"/>
                    <a:pt x="1977" y="2668"/>
                    <a:pt x="2286" y="2572"/>
                  </a:cubicBezTo>
                  <a:cubicBezTo>
                    <a:pt x="2411" y="2638"/>
                    <a:pt x="2551" y="2670"/>
                    <a:pt x="2691" y="2670"/>
                  </a:cubicBezTo>
                  <a:cubicBezTo>
                    <a:pt x="2831" y="2670"/>
                    <a:pt x="2971" y="2638"/>
                    <a:pt x="3096" y="2572"/>
                  </a:cubicBezTo>
                  <a:close/>
                  <a:moveTo>
                    <a:pt x="2691" y="1"/>
                  </a:moveTo>
                  <a:cubicBezTo>
                    <a:pt x="905" y="1"/>
                    <a:pt x="0" y="2167"/>
                    <a:pt x="1274" y="3430"/>
                  </a:cubicBezTo>
                  <a:cubicBezTo>
                    <a:pt x="1682" y="3838"/>
                    <a:pt x="2185" y="4020"/>
                    <a:pt x="2679" y="4020"/>
                  </a:cubicBezTo>
                  <a:cubicBezTo>
                    <a:pt x="3711" y="4020"/>
                    <a:pt x="4703" y="3221"/>
                    <a:pt x="4703" y="2013"/>
                  </a:cubicBezTo>
                  <a:cubicBezTo>
                    <a:pt x="4703" y="905"/>
                    <a:pt x="3798" y="1"/>
                    <a:pt x="26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8"/>
            <p:cNvSpPr/>
            <p:nvPr/>
          </p:nvSpPr>
          <p:spPr>
            <a:xfrm>
              <a:off x="5091600" y="2110150"/>
              <a:ext cx="199550" cy="186725"/>
            </a:xfrm>
            <a:custGeom>
              <a:avLst/>
              <a:gdLst/>
              <a:ahLst/>
              <a:cxnLst/>
              <a:rect l="l" t="t" r="r" b="b"/>
              <a:pathLst>
                <a:path w="7982" h="7469" extrusionOk="0">
                  <a:moveTo>
                    <a:pt x="2973" y="1"/>
                  </a:moveTo>
                  <a:cubicBezTo>
                    <a:pt x="1971" y="1"/>
                    <a:pt x="967" y="331"/>
                    <a:pt x="135" y="1003"/>
                  </a:cubicBezTo>
                  <a:cubicBezTo>
                    <a:pt x="0" y="1138"/>
                    <a:pt x="116" y="1336"/>
                    <a:pt x="266" y="1336"/>
                  </a:cubicBezTo>
                  <a:cubicBezTo>
                    <a:pt x="301" y="1336"/>
                    <a:pt x="337" y="1325"/>
                    <a:pt x="373" y="1301"/>
                  </a:cubicBezTo>
                  <a:cubicBezTo>
                    <a:pt x="1138" y="684"/>
                    <a:pt x="2061" y="381"/>
                    <a:pt x="2982" y="381"/>
                  </a:cubicBezTo>
                  <a:cubicBezTo>
                    <a:pt x="4053" y="381"/>
                    <a:pt x="5120" y="792"/>
                    <a:pt x="5934" y="1598"/>
                  </a:cubicBezTo>
                  <a:cubicBezTo>
                    <a:pt x="7434" y="3110"/>
                    <a:pt x="7565" y="5504"/>
                    <a:pt x="6231" y="7159"/>
                  </a:cubicBezTo>
                  <a:cubicBezTo>
                    <a:pt x="6136" y="7290"/>
                    <a:pt x="6219" y="7468"/>
                    <a:pt x="6386" y="7468"/>
                  </a:cubicBezTo>
                  <a:cubicBezTo>
                    <a:pt x="6434" y="7468"/>
                    <a:pt x="6493" y="7444"/>
                    <a:pt x="6529" y="7397"/>
                  </a:cubicBezTo>
                  <a:cubicBezTo>
                    <a:pt x="7982" y="5587"/>
                    <a:pt x="7839" y="2968"/>
                    <a:pt x="6184" y="1325"/>
                  </a:cubicBezTo>
                  <a:cubicBezTo>
                    <a:pt x="5300" y="448"/>
                    <a:pt x="4138" y="1"/>
                    <a:pt x="29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8"/>
            <p:cNvSpPr/>
            <p:nvPr/>
          </p:nvSpPr>
          <p:spPr>
            <a:xfrm>
              <a:off x="5041975" y="2150050"/>
              <a:ext cx="200050" cy="288200"/>
            </a:xfrm>
            <a:custGeom>
              <a:avLst/>
              <a:gdLst/>
              <a:ahLst/>
              <a:cxnLst/>
              <a:rect l="l" t="t" r="r" b="b"/>
              <a:pathLst>
                <a:path w="8002" h="11528" extrusionOk="0">
                  <a:moveTo>
                    <a:pt x="7073" y="7813"/>
                  </a:moveTo>
                  <a:cubicBezTo>
                    <a:pt x="7395" y="7884"/>
                    <a:pt x="7347" y="8361"/>
                    <a:pt x="7014" y="8361"/>
                  </a:cubicBezTo>
                  <a:lnTo>
                    <a:pt x="2894" y="8361"/>
                  </a:lnTo>
                  <a:cubicBezTo>
                    <a:pt x="2561" y="8361"/>
                    <a:pt x="2513" y="7884"/>
                    <a:pt x="2847" y="7813"/>
                  </a:cubicBezTo>
                  <a:close/>
                  <a:moveTo>
                    <a:pt x="7014" y="8753"/>
                  </a:moveTo>
                  <a:cubicBezTo>
                    <a:pt x="7383" y="8753"/>
                    <a:pt x="7383" y="9313"/>
                    <a:pt x="7014" y="9313"/>
                  </a:cubicBezTo>
                  <a:lnTo>
                    <a:pt x="4109" y="9313"/>
                  </a:lnTo>
                  <a:cubicBezTo>
                    <a:pt x="3859" y="9313"/>
                    <a:pt x="3859" y="9694"/>
                    <a:pt x="4109" y="9694"/>
                  </a:cubicBezTo>
                  <a:lnTo>
                    <a:pt x="7014" y="9694"/>
                  </a:lnTo>
                  <a:cubicBezTo>
                    <a:pt x="7025" y="9693"/>
                    <a:pt x="7036" y="9693"/>
                    <a:pt x="7047" y="9693"/>
                  </a:cubicBezTo>
                  <a:cubicBezTo>
                    <a:pt x="7411" y="9693"/>
                    <a:pt x="7407" y="10254"/>
                    <a:pt x="7036" y="10254"/>
                  </a:cubicBezTo>
                  <a:cubicBezTo>
                    <a:pt x="7029" y="10254"/>
                    <a:pt x="7021" y="10254"/>
                    <a:pt x="7014" y="10254"/>
                  </a:cubicBezTo>
                  <a:lnTo>
                    <a:pt x="2894" y="10254"/>
                  </a:lnTo>
                  <a:cubicBezTo>
                    <a:pt x="2549" y="10230"/>
                    <a:pt x="2549" y="9718"/>
                    <a:pt x="2894" y="9694"/>
                  </a:cubicBezTo>
                  <a:lnTo>
                    <a:pt x="3216" y="9694"/>
                  </a:lnTo>
                  <a:cubicBezTo>
                    <a:pt x="3466" y="9694"/>
                    <a:pt x="3466" y="9313"/>
                    <a:pt x="3216" y="9313"/>
                  </a:cubicBezTo>
                  <a:lnTo>
                    <a:pt x="2894" y="9313"/>
                  </a:lnTo>
                  <a:cubicBezTo>
                    <a:pt x="2525" y="9313"/>
                    <a:pt x="2525" y="8753"/>
                    <a:pt x="2894" y="8753"/>
                  </a:cubicBezTo>
                  <a:close/>
                  <a:moveTo>
                    <a:pt x="6633" y="10635"/>
                  </a:moveTo>
                  <a:lnTo>
                    <a:pt x="6621" y="10694"/>
                  </a:lnTo>
                  <a:cubicBezTo>
                    <a:pt x="6621" y="10932"/>
                    <a:pt x="6418" y="11135"/>
                    <a:pt x="6168" y="11135"/>
                  </a:cubicBezTo>
                  <a:lnTo>
                    <a:pt x="3751" y="11135"/>
                  </a:lnTo>
                  <a:cubicBezTo>
                    <a:pt x="3501" y="11135"/>
                    <a:pt x="3311" y="10932"/>
                    <a:pt x="3311" y="10694"/>
                  </a:cubicBezTo>
                  <a:lnTo>
                    <a:pt x="3311" y="10635"/>
                  </a:lnTo>
                  <a:close/>
                  <a:moveTo>
                    <a:pt x="1599" y="1"/>
                  </a:moveTo>
                  <a:cubicBezTo>
                    <a:pt x="1541" y="1"/>
                    <a:pt x="1483" y="25"/>
                    <a:pt x="1442" y="74"/>
                  </a:cubicBezTo>
                  <a:cubicBezTo>
                    <a:pt x="1" y="1812"/>
                    <a:pt x="61" y="4372"/>
                    <a:pt x="1596" y="6039"/>
                  </a:cubicBezTo>
                  <a:cubicBezTo>
                    <a:pt x="1989" y="6479"/>
                    <a:pt x="2323" y="6968"/>
                    <a:pt x="2561" y="7515"/>
                  </a:cubicBezTo>
                  <a:cubicBezTo>
                    <a:pt x="2180" y="7730"/>
                    <a:pt x="2120" y="8241"/>
                    <a:pt x="2430" y="8551"/>
                  </a:cubicBezTo>
                  <a:cubicBezTo>
                    <a:pt x="2156" y="8813"/>
                    <a:pt x="2156" y="9242"/>
                    <a:pt x="2430" y="9492"/>
                  </a:cubicBezTo>
                  <a:cubicBezTo>
                    <a:pt x="2001" y="9908"/>
                    <a:pt x="2299" y="10635"/>
                    <a:pt x="2894" y="10635"/>
                  </a:cubicBezTo>
                  <a:lnTo>
                    <a:pt x="2906" y="10635"/>
                  </a:lnTo>
                  <a:lnTo>
                    <a:pt x="2906" y="10682"/>
                  </a:lnTo>
                  <a:cubicBezTo>
                    <a:pt x="2906" y="11147"/>
                    <a:pt x="3275" y="11528"/>
                    <a:pt x="3740" y="11528"/>
                  </a:cubicBezTo>
                  <a:lnTo>
                    <a:pt x="6168" y="11528"/>
                  </a:lnTo>
                  <a:cubicBezTo>
                    <a:pt x="6621" y="11528"/>
                    <a:pt x="7002" y="11147"/>
                    <a:pt x="7002" y="10682"/>
                  </a:cubicBezTo>
                  <a:lnTo>
                    <a:pt x="7002" y="10635"/>
                  </a:lnTo>
                  <a:lnTo>
                    <a:pt x="7014" y="10635"/>
                  </a:lnTo>
                  <a:cubicBezTo>
                    <a:pt x="7609" y="10635"/>
                    <a:pt x="7907" y="9908"/>
                    <a:pt x="7478" y="9492"/>
                  </a:cubicBezTo>
                  <a:cubicBezTo>
                    <a:pt x="7740" y="9242"/>
                    <a:pt x="7740" y="8813"/>
                    <a:pt x="7478" y="8551"/>
                  </a:cubicBezTo>
                  <a:cubicBezTo>
                    <a:pt x="7788" y="8241"/>
                    <a:pt x="7728" y="7730"/>
                    <a:pt x="7347" y="7515"/>
                  </a:cubicBezTo>
                  <a:cubicBezTo>
                    <a:pt x="7514" y="7158"/>
                    <a:pt x="7704" y="6813"/>
                    <a:pt x="7942" y="6503"/>
                  </a:cubicBezTo>
                  <a:cubicBezTo>
                    <a:pt x="8002" y="6408"/>
                    <a:pt x="7990" y="6289"/>
                    <a:pt x="7907" y="6229"/>
                  </a:cubicBezTo>
                  <a:lnTo>
                    <a:pt x="7895" y="6229"/>
                  </a:lnTo>
                  <a:cubicBezTo>
                    <a:pt x="7861" y="6200"/>
                    <a:pt x="7821" y="6187"/>
                    <a:pt x="7782" y="6187"/>
                  </a:cubicBezTo>
                  <a:cubicBezTo>
                    <a:pt x="7725" y="6187"/>
                    <a:pt x="7668" y="6216"/>
                    <a:pt x="7633" y="6265"/>
                  </a:cubicBezTo>
                  <a:cubicBezTo>
                    <a:pt x="7371" y="6622"/>
                    <a:pt x="7145" y="7015"/>
                    <a:pt x="6966" y="7420"/>
                  </a:cubicBezTo>
                  <a:lnTo>
                    <a:pt x="2942" y="7420"/>
                  </a:lnTo>
                  <a:cubicBezTo>
                    <a:pt x="2680" y="6813"/>
                    <a:pt x="2323" y="6265"/>
                    <a:pt x="1882" y="5777"/>
                  </a:cubicBezTo>
                  <a:cubicBezTo>
                    <a:pt x="477" y="4253"/>
                    <a:pt x="418" y="1919"/>
                    <a:pt x="1739" y="312"/>
                  </a:cubicBezTo>
                  <a:cubicBezTo>
                    <a:pt x="1811" y="229"/>
                    <a:pt x="1799" y="110"/>
                    <a:pt x="1715" y="38"/>
                  </a:cubicBezTo>
                  <a:cubicBezTo>
                    <a:pt x="1681" y="13"/>
                    <a:pt x="1640" y="1"/>
                    <a:pt x="15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3" name="Google Shape;203;p18"/>
          <p:cNvSpPr txBox="1"/>
          <p:nvPr/>
        </p:nvSpPr>
        <p:spPr>
          <a:xfrm>
            <a:off x="3974092" y="9439735"/>
            <a:ext cx="1564500" cy="4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b="1" dirty="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R/Python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Proficiency: </a:t>
            </a:r>
            <a:r>
              <a:rPr lang="en-US" altLang="zh-TW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80</a:t>
            </a:r>
            <a:r>
              <a:rPr lang="en-US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lang="en-US" sz="1000" b="1" dirty="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204" name="Google Shape;204;p18"/>
          <p:cNvSpPr txBox="1"/>
          <p:nvPr/>
        </p:nvSpPr>
        <p:spPr>
          <a:xfrm>
            <a:off x="3986252" y="10034138"/>
            <a:ext cx="1564500" cy="4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b="1" dirty="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EXCEL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Proficiency: </a:t>
            </a:r>
            <a:r>
              <a:rPr lang="en-US" altLang="zh-TW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7</a:t>
            </a:r>
            <a:r>
              <a:rPr lang="en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0%</a:t>
            </a:r>
            <a:endParaRPr sz="1000" b="1" dirty="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205" name="Google Shape;205;p18"/>
          <p:cNvSpPr txBox="1"/>
          <p:nvPr/>
        </p:nvSpPr>
        <p:spPr>
          <a:xfrm>
            <a:off x="5664423" y="9439735"/>
            <a:ext cx="1564500" cy="4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b="1" dirty="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WORD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Proficiency: </a:t>
            </a:r>
            <a:r>
              <a:rPr lang="en-US" altLang="zh-TW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9</a:t>
            </a:r>
            <a:r>
              <a:rPr lang="en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0%</a:t>
            </a:r>
            <a:endParaRPr sz="1000" b="1" dirty="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cxnSp>
        <p:nvCxnSpPr>
          <p:cNvPr id="206" name="Google Shape;206;p18"/>
          <p:cNvCxnSpPr>
            <a:stCxn id="194" idx="3"/>
          </p:cNvCxnSpPr>
          <p:nvPr/>
        </p:nvCxnSpPr>
        <p:spPr>
          <a:xfrm>
            <a:off x="5844809" y="8946660"/>
            <a:ext cx="1212600" cy="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7" name="Google Shape;207;p18"/>
          <p:cNvSpPr txBox="1">
            <a:spLocks noGrp="1"/>
          </p:cNvSpPr>
          <p:nvPr>
            <p:ph type="subTitle" idx="1"/>
          </p:nvPr>
        </p:nvSpPr>
        <p:spPr>
          <a:xfrm>
            <a:off x="2723598" y="1164448"/>
            <a:ext cx="4495500" cy="7838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東吳大學財務工程與精算數學系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□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四年級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□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三年級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2025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月起算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8" name="Google Shape;208;p18"/>
          <p:cNvSpPr/>
          <p:nvPr/>
        </p:nvSpPr>
        <p:spPr>
          <a:xfrm>
            <a:off x="654554" y="3853849"/>
            <a:ext cx="288780" cy="365182"/>
          </a:xfrm>
          <a:custGeom>
            <a:avLst/>
            <a:gdLst/>
            <a:ahLst/>
            <a:cxnLst/>
            <a:rect l="l" t="t" r="r" b="b"/>
            <a:pathLst>
              <a:path w="10371" h="13116" extrusionOk="0">
                <a:moveTo>
                  <a:pt x="5191" y="388"/>
                </a:moveTo>
                <a:lnTo>
                  <a:pt x="9085" y="1626"/>
                </a:lnTo>
                <a:cubicBezTo>
                  <a:pt x="9097" y="1626"/>
                  <a:pt x="9109" y="1638"/>
                  <a:pt x="9109" y="1650"/>
                </a:cubicBezTo>
                <a:cubicBezTo>
                  <a:pt x="9109" y="1662"/>
                  <a:pt x="9097" y="1674"/>
                  <a:pt x="9085" y="1674"/>
                </a:cubicBezTo>
                <a:lnTo>
                  <a:pt x="7799" y="1888"/>
                </a:lnTo>
                <a:lnTo>
                  <a:pt x="7311" y="1829"/>
                </a:lnTo>
                <a:cubicBezTo>
                  <a:pt x="7303" y="1828"/>
                  <a:pt x="7296" y="1827"/>
                  <a:pt x="7289" y="1827"/>
                </a:cubicBezTo>
                <a:cubicBezTo>
                  <a:pt x="7058" y="1827"/>
                  <a:pt x="7021" y="2186"/>
                  <a:pt x="7263" y="2210"/>
                </a:cubicBezTo>
                <a:lnTo>
                  <a:pt x="7608" y="2257"/>
                </a:lnTo>
                <a:lnTo>
                  <a:pt x="7608" y="3043"/>
                </a:lnTo>
                <a:lnTo>
                  <a:pt x="2763" y="3043"/>
                </a:lnTo>
                <a:lnTo>
                  <a:pt x="2763" y="2257"/>
                </a:lnTo>
                <a:lnTo>
                  <a:pt x="4751" y="2007"/>
                </a:lnTo>
                <a:cubicBezTo>
                  <a:pt x="4894" y="1989"/>
                  <a:pt x="5040" y="1980"/>
                  <a:pt x="5185" y="1980"/>
                </a:cubicBezTo>
                <a:cubicBezTo>
                  <a:pt x="5331" y="1980"/>
                  <a:pt x="5477" y="1989"/>
                  <a:pt x="5620" y="2007"/>
                </a:cubicBezTo>
                <a:lnTo>
                  <a:pt x="6370" y="2102"/>
                </a:lnTo>
                <a:cubicBezTo>
                  <a:pt x="6381" y="2104"/>
                  <a:pt x="6392" y="2105"/>
                  <a:pt x="6402" y="2105"/>
                </a:cubicBezTo>
                <a:cubicBezTo>
                  <a:pt x="6624" y="2105"/>
                  <a:pt x="6657" y="1755"/>
                  <a:pt x="6418" y="1721"/>
                </a:cubicBezTo>
                <a:lnTo>
                  <a:pt x="5656" y="1626"/>
                </a:lnTo>
                <a:cubicBezTo>
                  <a:pt x="5495" y="1608"/>
                  <a:pt x="5334" y="1599"/>
                  <a:pt x="5174" y="1599"/>
                </a:cubicBezTo>
                <a:cubicBezTo>
                  <a:pt x="5013" y="1599"/>
                  <a:pt x="4852" y="1608"/>
                  <a:pt x="4691" y="1626"/>
                </a:cubicBezTo>
                <a:lnTo>
                  <a:pt x="2560" y="1888"/>
                </a:lnTo>
                <a:lnTo>
                  <a:pt x="1274" y="1674"/>
                </a:lnTo>
                <a:cubicBezTo>
                  <a:pt x="1262" y="1674"/>
                  <a:pt x="1262" y="1674"/>
                  <a:pt x="1250" y="1650"/>
                </a:cubicBezTo>
                <a:cubicBezTo>
                  <a:pt x="1250" y="1626"/>
                  <a:pt x="1262" y="1626"/>
                  <a:pt x="1274" y="1626"/>
                </a:cubicBezTo>
                <a:lnTo>
                  <a:pt x="1286" y="1626"/>
                </a:lnTo>
                <a:lnTo>
                  <a:pt x="5180" y="388"/>
                </a:lnTo>
                <a:close/>
                <a:moveTo>
                  <a:pt x="1429" y="3400"/>
                </a:moveTo>
                <a:cubicBezTo>
                  <a:pt x="1441" y="3400"/>
                  <a:pt x="1441" y="3412"/>
                  <a:pt x="1441" y="3424"/>
                </a:cubicBezTo>
                <a:lnTo>
                  <a:pt x="1441" y="3757"/>
                </a:lnTo>
                <a:lnTo>
                  <a:pt x="1012" y="3757"/>
                </a:lnTo>
                <a:lnTo>
                  <a:pt x="1012" y="3424"/>
                </a:lnTo>
                <a:cubicBezTo>
                  <a:pt x="1012" y="3412"/>
                  <a:pt x="1012" y="3400"/>
                  <a:pt x="1024" y="3400"/>
                </a:cubicBezTo>
                <a:close/>
                <a:moveTo>
                  <a:pt x="3370" y="3436"/>
                </a:moveTo>
                <a:lnTo>
                  <a:pt x="3370" y="3817"/>
                </a:lnTo>
                <a:cubicBezTo>
                  <a:pt x="3370" y="3948"/>
                  <a:pt x="3275" y="4043"/>
                  <a:pt x="3144" y="4043"/>
                </a:cubicBezTo>
                <a:lnTo>
                  <a:pt x="2917" y="4043"/>
                </a:lnTo>
                <a:lnTo>
                  <a:pt x="2917" y="3436"/>
                </a:lnTo>
                <a:close/>
                <a:moveTo>
                  <a:pt x="7454" y="3436"/>
                </a:moveTo>
                <a:lnTo>
                  <a:pt x="7454" y="4043"/>
                </a:lnTo>
                <a:lnTo>
                  <a:pt x="7227" y="4043"/>
                </a:lnTo>
                <a:cubicBezTo>
                  <a:pt x="7096" y="4043"/>
                  <a:pt x="7001" y="3948"/>
                  <a:pt x="7001" y="3817"/>
                </a:cubicBezTo>
                <a:lnTo>
                  <a:pt x="7001" y="3436"/>
                </a:lnTo>
                <a:close/>
                <a:moveTo>
                  <a:pt x="1477" y="4150"/>
                </a:moveTo>
                <a:lnTo>
                  <a:pt x="1703" y="5519"/>
                </a:lnTo>
                <a:cubicBezTo>
                  <a:pt x="1703" y="5543"/>
                  <a:pt x="1691" y="5567"/>
                  <a:pt x="1667" y="5567"/>
                </a:cubicBezTo>
                <a:lnTo>
                  <a:pt x="1667" y="5555"/>
                </a:lnTo>
                <a:lnTo>
                  <a:pt x="798" y="5555"/>
                </a:lnTo>
                <a:cubicBezTo>
                  <a:pt x="762" y="5555"/>
                  <a:pt x="750" y="5531"/>
                  <a:pt x="750" y="5508"/>
                </a:cubicBezTo>
                <a:lnTo>
                  <a:pt x="989" y="4150"/>
                </a:lnTo>
                <a:close/>
                <a:moveTo>
                  <a:pt x="6620" y="3436"/>
                </a:moveTo>
                <a:lnTo>
                  <a:pt x="6620" y="3817"/>
                </a:lnTo>
                <a:cubicBezTo>
                  <a:pt x="6620" y="4162"/>
                  <a:pt x="6894" y="4436"/>
                  <a:pt x="7227" y="4436"/>
                </a:cubicBezTo>
                <a:lnTo>
                  <a:pt x="7454" y="4436"/>
                </a:lnTo>
                <a:lnTo>
                  <a:pt x="7454" y="4924"/>
                </a:lnTo>
                <a:cubicBezTo>
                  <a:pt x="7454" y="4996"/>
                  <a:pt x="7394" y="5055"/>
                  <a:pt x="7323" y="5055"/>
                </a:cubicBezTo>
                <a:cubicBezTo>
                  <a:pt x="7168" y="5055"/>
                  <a:pt x="7037" y="5174"/>
                  <a:pt x="7025" y="5341"/>
                </a:cubicBezTo>
                <a:cubicBezTo>
                  <a:pt x="6965" y="6305"/>
                  <a:pt x="6156" y="7055"/>
                  <a:pt x="5191" y="7055"/>
                </a:cubicBezTo>
                <a:cubicBezTo>
                  <a:pt x="4215" y="7055"/>
                  <a:pt x="3406" y="6305"/>
                  <a:pt x="3346" y="5341"/>
                </a:cubicBezTo>
                <a:cubicBezTo>
                  <a:pt x="3334" y="5174"/>
                  <a:pt x="3203" y="5055"/>
                  <a:pt x="3048" y="5055"/>
                </a:cubicBezTo>
                <a:cubicBezTo>
                  <a:pt x="2977" y="5055"/>
                  <a:pt x="2917" y="4996"/>
                  <a:pt x="2917" y="4924"/>
                </a:cubicBezTo>
                <a:lnTo>
                  <a:pt x="2917" y="4436"/>
                </a:lnTo>
                <a:lnTo>
                  <a:pt x="3144" y="4436"/>
                </a:lnTo>
                <a:cubicBezTo>
                  <a:pt x="3477" y="4436"/>
                  <a:pt x="3751" y="4162"/>
                  <a:pt x="3751" y="3817"/>
                </a:cubicBezTo>
                <a:lnTo>
                  <a:pt x="3751" y="3436"/>
                </a:lnTo>
                <a:close/>
                <a:moveTo>
                  <a:pt x="5185" y="7448"/>
                </a:moveTo>
                <a:cubicBezTo>
                  <a:pt x="5184" y="7448"/>
                  <a:pt x="5182" y="7448"/>
                  <a:pt x="5180" y="7448"/>
                </a:cubicBezTo>
                <a:lnTo>
                  <a:pt x="5191" y="7448"/>
                </a:lnTo>
                <a:cubicBezTo>
                  <a:pt x="5189" y="7448"/>
                  <a:pt x="5187" y="7448"/>
                  <a:pt x="5185" y="7448"/>
                </a:cubicBezTo>
                <a:close/>
                <a:moveTo>
                  <a:pt x="6144" y="7234"/>
                </a:moveTo>
                <a:lnTo>
                  <a:pt x="6144" y="7353"/>
                </a:lnTo>
                <a:cubicBezTo>
                  <a:pt x="6144" y="7674"/>
                  <a:pt x="6096" y="8008"/>
                  <a:pt x="6013" y="8317"/>
                </a:cubicBezTo>
                <a:cubicBezTo>
                  <a:pt x="5739" y="8371"/>
                  <a:pt x="5462" y="8398"/>
                  <a:pt x="5185" y="8398"/>
                </a:cubicBezTo>
                <a:cubicBezTo>
                  <a:pt x="4909" y="8398"/>
                  <a:pt x="4632" y="8371"/>
                  <a:pt x="4358" y="8317"/>
                </a:cubicBezTo>
                <a:cubicBezTo>
                  <a:pt x="4275" y="8008"/>
                  <a:pt x="4227" y="7674"/>
                  <a:pt x="4227" y="7353"/>
                </a:cubicBezTo>
                <a:lnTo>
                  <a:pt x="4227" y="7341"/>
                </a:lnTo>
                <a:lnTo>
                  <a:pt x="4227" y="7234"/>
                </a:lnTo>
                <a:cubicBezTo>
                  <a:pt x="4523" y="7376"/>
                  <a:pt x="4854" y="7447"/>
                  <a:pt x="5185" y="7448"/>
                </a:cubicBezTo>
                <a:lnTo>
                  <a:pt x="5185" y="7448"/>
                </a:lnTo>
                <a:cubicBezTo>
                  <a:pt x="5517" y="7447"/>
                  <a:pt x="5848" y="7376"/>
                  <a:pt x="6144" y="7234"/>
                </a:cubicBezTo>
                <a:close/>
                <a:moveTo>
                  <a:pt x="3858" y="7698"/>
                </a:moveTo>
                <a:cubicBezTo>
                  <a:pt x="3917" y="8365"/>
                  <a:pt x="4132" y="8996"/>
                  <a:pt x="4501" y="9556"/>
                </a:cubicBezTo>
                <a:lnTo>
                  <a:pt x="4572" y="9675"/>
                </a:lnTo>
                <a:lnTo>
                  <a:pt x="2608" y="8508"/>
                </a:lnTo>
                <a:lnTo>
                  <a:pt x="3858" y="7698"/>
                </a:lnTo>
                <a:close/>
                <a:moveTo>
                  <a:pt x="6513" y="7698"/>
                </a:moveTo>
                <a:lnTo>
                  <a:pt x="7763" y="8508"/>
                </a:lnTo>
                <a:lnTo>
                  <a:pt x="5799" y="9687"/>
                </a:lnTo>
                <a:lnTo>
                  <a:pt x="5870" y="9556"/>
                </a:lnTo>
                <a:cubicBezTo>
                  <a:pt x="6239" y="8996"/>
                  <a:pt x="6454" y="8365"/>
                  <a:pt x="6513" y="7698"/>
                </a:cubicBezTo>
                <a:close/>
                <a:moveTo>
                  <a:pt x="4501" y="8734"/>
                </a:moveTo>
                <a:cubicBezTo>
                  <a:pt x="4727" y="8764"/>
                  <a:pt x="4956" y="8779"/>
                  <a:pt x="5185" y="8779"/>
                </a:cubicBezTo>
                <a:cubicBezTo>
                  <a:pt x="5415" y="8779"/>
                  <a:pt x="5644" y="8764"/>
                  <a:pt x="5870" y="8734"/>
                </a:cubicBezTo>
                <a:lnTo>
                  <a:pt x="5870" y="8734"/>
                </a:lnTo>
                <a:cubicBezTo>
                  <a:pt x="5787" y="8948"/>
                  <a:pt x="5680" y="9151"/>
                  <a:pt x="5549" y="9353"/>
                </a:cubicBezTo>
                <a:lnTo>
                  <a:pt x="5191" y="9913"/>
                </a:lnTo>
                <a:lnTo>
                  <a:pt x="4822" y="9353"/>
                </a:lnTo>
                <a:cubicBezTo>
                  <a:pt x="4691" y="9151"/>
                  <a:pt x="4584" y="8948"/>
                  <a:pt x="4501" y="8734"/>
                </a:cubicBezTo>
                <a:close/>
                <a:moveTo>
                  <a:pt x="5185" y="1"/>
                </a:moveTo>
                <a:cubicBezTo>
                  <a:pt x="5144" y="1"/>
                  <a:pt x="5102" y="7"/>
                  <a:pt x="5060" y="19"/>
                </a:cubicBezTo>
                <a:lnTo>
                  <a:pt x="1167" y="1257"/>
                </a:lnTo>
                <a:cubicBezTo>
                  <a:pt x="846" y="1364"/>
                  <a:pt x="774" y="1769"/>
                  <a:pt x="1036" y="1971"/>
                </a:cubicBezTo>
                <a:lnTo>
                  <a:pt x="1036" y="3019"/>
                </a:lnTo>
                <a:lnTo>
                  <a:pt x="1024" y="3019"/>
                </a:lnTo>
                <a:cubicBezTo>
                  <a:pt x="810" y="3019"/>
                  <a:pt x="631" y="3198"/>
                  <a:pt x="631" y="3412"/>
                </a:cubicBezTo>
                <a:lnTo>
                  <a:pt x="631" y="3936"/>
                </a:lnTo>
                <a:lnTo>
                  <a:pt x="369" y="5436"/>
                </a:lnTo>
                <a:cubicBezTo>
                  <a:pt x="322" y="5698"/>
                  <a:pt x="524" y="5936"/>
                  <a:pt x="798" y="5936"/>
                </a:cubicBezTo>
                <a:lnTo>
                  <a:pt x="1667" y="5936"/>
                </a:lnTo>
                <a:cubicBezTo>
                  <a:pt x="1929" y="5936"/>
                  <a:pt x="2132" y="5698"/>
                  <a:pt x="2084" y="5436"/>
                </a:cubicBezTo>
                <a:lnTo>
                  <a:pt x="1822" y="3936"/>
                </a:lnTo>
                <a:lnTo>
                  <a:pt x="1822" y="3412"/>
                </a:lnTo>
                <a:cubicBezTo>
                  <a:pt x="1822" y="3198"/>
                  <a:pt x="1643" y="3019"/>
                  <a:pt x="1429" y="3019"/>
                </a:cubicBezTo>
                <a:lnTo>
                  <a:pt x="1417" y="3019"/>
                </a:lnTo>
                <a:lnTo>
                  <a:pt x="1417" y="2090"/>
                </a:lnTo>
                <a:lnTo>
                  <a:pt x="2382" y="2257"/>
                </a:lnTo>
                <a:lnTo>
                  <a:pt x="2382" y="3055"/>
                </a:lnTo>
                <a:cubicBezTo>
                  <a:pt x="2370" y="3174"/>
                  <a:pt x="2429" y="3293"/>
                  <a:pt x="2536" y="3364"/>
                </a:cubicBezTo>
                <a:lnTo>
                  <a:pt x="2536" y="4936"/>
                </a:lnTo>
                <a:cubicBezTo>
                  <a:pt x="2536" y="5186"/>
                  <a:pt x="2715" y="5400"/>
                  <a:pt x="2965" y="5436"/>
                </a:cubicBezTo>
                <a:cubicBezTo>
                  <a:pt x="3025" y="6055"/>
                  <a:pt x="3346" y="6627"/>
                  <a:pt x="3846" y="7008"/>
                </a:cubicBezTo>
                <a:lnTo>
                  <a:pt x="3846" y="7258"/>
                </a:lnTo>
                <a:lnTo>
                  <a:pt x="2167" y="8341"/>
                </a:lnTo>
                <a:lnTo>
                  <a:pt x="1405" y="8567"/>
                </a:lnTo>
                <a:cubicBezTo>
                  <a:pt x="572" y="8817"/>
                  <a:pt x="0" y="9579"/>
                  <a:pt x="0" y="10449"/>
                </a:cubicBezTo>
                <a:lnTo>
                  <a:pt x="0" y="11020"/>
                </a:lnTo>
                <a:cubicBezTo>
                  <a:pt x="0" y="11145"/>
                  <a:pt x="96" y="11208"/>
                  <a:pt x="191" y="11208"/>
                </a:cubicBezTo>
                <a:cubicBezTo>
                  <a:pt x="286" y="11208"/>
                  <a:pt x="381" y="11145"/>
                  <a:pt x="381" y="11020"/>
                </a:cubicBezTo>
                <a:lnTo>
                  <a:pt x="381" y="10449"/>
                </a:lnTo>
                <a:cubicBezTo>
                  <a:pt x="381" y="9758"/>
                  <a:pt x="846" y="9139"/>
                  <a:pt x="1512" y="8937"/>
                </a:cubicBezTo>
                <a:lnTo>
                  <a:pt x="2227" y="8722"/>
                </a:lnTo>
                <a:lnTo>
                  <a:pt x="5084" y="10425"/>
                </a:lnTo>
                <a:cubicBezTo>
                  <a:pt x="5114" y="10443"/>
                  <a:pt x="5150" y="10452"/>
                  <a:pt x="5185" y="10452"/>
                </a:cubicBezTo>
                <a:cubicBezTo>
                  <a:pt x="5221" y="10452"/>
                  <a:pt x="5257" y="10443"/>
                  <a:pt x="5287" y="10425"/>
                </a:cubicBezTo>
                <a:lnTo>
                  <a:pt x="8144" y="8722"/>
                </a:lnTo>
                <a:lnTo>
                  <a:pt x="8859" y="8937"/>
                </a:lnTo>
                <a:cubicBezTo>
                  <a:pt x="9525" y="9139"/>
                  <a:pt x="9990" y="9746"/>
                  <a:pt x="9990" y="10449"/>
                </a:cubicBezTo>
                <a:lnTo>
                  <a:pt x="9990" y="12306"/>
                </a:lnTo>
                <a:cubicBezTo>
                  <a:pt x="9990" y="12544"/>
                  <a:pt x="9799" y="12735"/>
                  <a:pt x="9561" y="12735"/>
                </a:cubicBezTo>
                <a:lnTo>
                  <a:pt x="8716" y="12735"/>
                </a:lnTo>
                <a:lnTo>
                  <a:pt x="8716" y="11901"/>
                </a:lnTo>
                <a:cubicBezTo>
                  <a:pt x="8716" y="11776"/>
                  <a:pt x="8617" y="11714"/>
                  <a:pt x="8519" y="11714"/>
                </a:cubicBezTo>
                <a:cubicBezTo>
                  <a:pt x="8421" y="11714"/>
                  <a:pt x="8323" y="11776"/>
                  <a:pt x="8323" y="11901"/>
                </a:cubicBezTo>
                <a:lnTo>
                  <a:pt x="8323" y="12735"/>
                </a:lnTo>
                <a:lnTo>
                  <a:pt x="2036" y="12735"/>
                </a:lnTo>
                <a:lnTo>
                  <a:pt x="2036" y="11901"/>
                </a:lnTo>
                <a:cubicBezTo>
                  <a:pt x="2036" y="11776"/>
                  <a:pt x="1941" y="11714"/>
                  <a:pt x="1846" y="11714"/>
                </a:cubicBezTo>
                <a:cubicBezTo>
                  <a:pt x="1751" y="11714"/>
                  <a:pt x="1655" y="11776"/>
                  <a:pt x="1655" y="11901"/>
                </a:cubicBezTo>
                <a:lnTo>
                  <a:pt x="1655" y="12735"/>
                </a:lnTo>
                <a:lnTo>
                  <a:pt x="810" y="12735"/>
                </a:lnTo>
                <a:cubicBezTo>
                  <a:pt x="572" y="12735"/>
                  <a:pt x="381" y="12544"/>
                  <a:pt x="381" y="12306"/>
                </a:cubicBezTo>
                <a:lnTo>
                  <a:pt x="381" y="11913"/>
                </a:lnTo>
                <a:cubicBezTo>
                  <a:pt x="381" y="11788"/>
                  <a:pt x="286" y="11726"/>
                  <a:pt x="191" y="11726"/>
                </a:cubicBezTo>
                <a:cubicBezTo>
                  <a:pt x="96" y="11726"/>
                  <a:pt x="0" y="11788"/>
                  <a:pt x="0" y="11913"/>
                </a:cubicBezTo>
                <a:lnTo>
                  <a:pt x="0" y="12294"/>
                </a:lnTo>
                <a:cubicBezTo>
                  <a:pt x="0" y="12747"/>
                  <a:pt x="358" y="13116"/>
                  <a:pt x="810" y="13116"/>
                </a:cubicBezTo>
                <a:lnTo>
                  <a:pt x="9561" y="13116"/>
                </a:lnTo>
                <a:cubicBezTo>
                  <a:pt x="10013" y="13116"/>
                  <a:pt x="10371" y="12747"/>
                  <a:pt x="10371" y="12294"/>
                </a:cubicBezTo>
                <a:lnTo>
                  <a:pt x="10371" y="10449"/>
                </a:lnTo>
                <a:cubicBezTo>
                  <a:pt x="10371" y="9579"/>
                  <a:pt x="9799" y="8817"/>
                  <a:pt x="8966" y="8567"/>
                </a:cubicBezTo>
                <a:lnTo>
                  <a:pt x="8204" y="8341"/>
                </a:lnTo>
                <a:lnTo>
                  <a:pt x="6525" y="7246"/>
                </a:lnTo>
                <a:lnTo>
                  <a:pt x="6525" y="7008"/>
                </a:lnTo>
                <a:cubicBezTo>
                  <a:pt x="7025" y="6627"/>
                  <a:pt x="7346" y="6055"/>
                  <a:pt x="7406" y="5436"/>
                </a:cubicBezTo>
                <a:cubicBezTo>
                  <a:pt x="7656" y="5400"/>
                  <a:pt x="7835" y="5186"/>
                  <a:pt x="7835" y="4936"/>
                </a:cubicBezTo>
                <a:lnTo>
                  <a:pt x="7835" y="3364"/>
                </a:lnTo>
                <a:cubicBezTo>
                  <a:pt x="7930" y="3293"/>
                  <a:pt x="7989" y="3174"/>
                  <a:pt x="7989" y="3055"/>
                </a:cubicBezTo>
                <a:lnTo>
                  <a:pt x="7989" y="2257"/>
                </a:lnTo>
                <a:lnTo>
                  <a:pt x="9144" y="2055"/>
                </a:lnTo>
                <a:cubicBezTo>
                  <a:pt x="9573" y="1983"/>
                  <a:pt x="9609" y="1388"/>
                  <a:pt x="9204" y="1257"/>
                </a:cubicBezTo>
                <a:lnTo>
                  <a:pt x="5311" y="19"/>
                </a:lnTo>
                <a:cubicBezTo>
                  <a:pt x="5269" y="7"/>
                  <a:pt x="5227" y="1"/>
                  <a:pt x="518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8"/>
          <p:cNvSpPr/>
          <p:nvPr/>
        </p:nvSpPr>
        <p:spPr>
          <a:xfrm flipH="1">
            <a:off x="6058150" y="-1536375"/>
            <a:ext cx="3061500" cy="3061500"/>
          </a:xfrm>
          <a:prstGeom prst="pie">
            <a:avLst>
              <a:gd name="adj1" fmla="val 0"/>
              <a:gd name="adj2" fmla="val 540009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8"/>
          <p:cNvSpPr/>
          <p:nvPr/>
        </p:nvSpPr>
        <p:spPr>
          <a:xfrm>
            <a:off x="-184525" y="-100775"/>
            <a:ext cx="2954400" cy="433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3C9CE9D6-98EB-14CC-B7FF-6BE5F85CC247}"/>
              </a:ext>
            </a:extLst>
          </p:cNvPr>
          <p:cNvGrpSpPr/>
          <p:nvPr/>
        </p:nvGrpSpPr>
        <p:grpSpPr>
          <a:xfrm>
            <a:off x="594158" y="9153491"/>
            <a:ext cx="2808218" cy="1469805"/>
            <a:chOff x="625686" y="8702089"/>
            <a:chExt cx="2808218" cy="1469805"/>
          </a:xfrm>
        </p:grpSpPr>
        <p:sp>
          <p:nvSpPr>
            <p:cNvPr id="8" name="Google Shape;156;p18">
              <a:extLst>
                <a:ext uri="{FF2B5EF4-FFF2-40B4-BE49-F238E27FC236}">
                  <a16:creationId xmlns:a16="http://schemas.microsoft.com/office/drawing/2014/main" id="{3DE5A630-0E9D-84CE-4B44-5DAE76FE8E4D}"/>
                </a:ext>
              </a:extLst>
            </p:cNvPr>
            <p:cNvSpPr txBox="1"/>
            <p:nvPr/>
          </p:nvSpPr>
          <p:spPr>
            <a:xfrm>
              <a:off x="625686" y="8702089"/>
              <a:ext cx="1408344" cy="14698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b="1" dirty="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20</a:t>
              </a:r>
              <a:r>
                <a:rPr lang="en-US" sz="1200" b="1" dirty="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YY</a:t>
              </a:r>
              <a:r>
                <a:rPr lang="en-US" altLang="zh-TW" sz="1200" b="1" dirty="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/MM/DD</a:t>
              </a: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TW" sz="1200" b="1" dirty="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20YY/MM/DD</a:t>
              </a: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TW" sz="1200" b="1" dirty="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20YY/MM/DD</a:t>
              </a: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altLang="zh-TW" sz="1200" b="1" dirty="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altLang="zh-TW" sz="1200" b="1" dirty="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altLang="zh-TW" sz="1200" b="1" dirty="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9" name="Google Shape;156;p18">
              <a:extLst>
                <a:ext uri="{FF2B5EF4-FFF2-40B4-BE49-F238E27FC236}">
                  <a16:creationId xmlns:a16="http://schemas.microsoft.com/office/drawing/2014/main" id="{1E866BD0-E4E4-E9B1-35D4-CD6D61E762AC}"/>
                </a:ext>
              </a:extLst>
            </p:cNvPr>
            <p:cNvSpPr txBox="1"/>
            <p:nvPr/>
          </p:nvSpPr>
          <p:spPr>
            <a:xfrm>
              <a:off x="2017537" y="8702089"/>
              <a:ext cx="1416367" cy="14698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TW" sz="1200" b="1" dirty="0">
                  <a:solidFill>
                    <a:schemeClr val="bg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EXAM-P</a:t>
              </a: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TW" sz="1200" b="1" dirty="0">
                  <a:solidFill>
                    <a:schemeClr val="bg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EXAM-FM</a:t>
              </a: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TW" sz="1200" b="1" dirty="0">
                  <a:solidFill>
                    <a:schemeClr val="bg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VEE-Economics</a:t>
              </a: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TW" sz="1200" b="1" dirty="0">
                  <a:solidFill>
                    <a:schemeClr val="bg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TOEIC(650)</a:t>
              </a:r>
            </a:p>
            <a:p>
              <a:pPr lvl="0"/>
              <a:r>
                <a:rPr lang="en-US" altLang="zh-TW" sz="1200" b="1" dirty="0">
                  <a:solidFill>
                    <a:schemeClr val="bg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……</a:t>
              </a:r>
            </a:p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altLang="zh-TW" sz="1200" b="1" dirty="0">
                <a:solidFill>
                  <a:schemeClr val="bg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  <p:cxnSp>
        <p:nvCxnSpPr>
          <p:cNvPr id="22" name="Google Shape;251;p19">
            <a:extLst>
              <a:ext uri="{FF2B5EF4-FFF2-40B4-BE49-F238E27FC236}">
                <a16:creationId xmlns:a16="http://schemas.microsoft.com/office/drawing/2014/main" id="{6443CCC7-6BBD-3904-662C-CD1D4EEFFCF8}"/>
              </a:ext>
            </a:extLst>
          </p:cNvPr>
          <p:cNvCxnSpPr>
            <a:stCxn id="23" idx="3"/>
            <a:endCxn id="24" idx="1"/>
          </p:cNvCxnSpPr>
          <p:nvPr/>
        </p:nvCxnSpPr>
        <p:spPr>
          <a:xfrm flipV="1">
            <a:off x="2505480" y="2646842"/>
            <a:ext cx="1152475" cy="582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4" name="Google Shape;253;p19">
            <a:extLst>
              <a:ext uri="{FF2B5EF4-FFF2-40B4-BE49-F238E27FC236}">
                <a16:creationId xmlns:a16="http://schemas.microsoft.com/office/drawing/2014/main" id="{11C1E190-2341-286D-E440-31ABCC902252}"/>
              </a:ext>
            </a:extLst>
          </p:cNvPr>
          <p:cNvSpPr/>
          <p:nvPr/>
        </p:nvSpPr>
        <p:spPr>
          <a:xfrm>
            <a:off x="3657955" y="2385392"/>
            <a:ext cx="2048700" cy="5229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solidFill>
                  <a:schemeClr val="dk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Lexend Deca"/>
                <a:sym typeface="Lexend Deca"/>
              </a:rPr>
              <a:t>  部門意願</a:t>
            </a:r>
            <a:endParaRPr sz="2000" dirty="0">
              <a:solidFill>
                <a:schemeClr val="dk2"/>
              </a:solidFill>
              <a:latin typeface="標楷體" panose="03000509000000000000" pitchFamily="65" charset="-120"/>
              <a:ea typeface="標楷體" panose="03000509000000000000" pitchFamily="65" charset="-120"/>
              <a:cs typeface="Lexend Deca"/>
              <a:sym typeface="Lexend Deca"/>
            </a:endParaRPr>
          </a:p>
        </p:txBody>
      </p:sp>
      <p:cxnSp>
        <p:nvCxnSpPr>
          <p:cNvPr id="25" name="Google Shape;273;p19">
            <a:extLst>
              <a:ext uri="{FF2B5EF4-FFF2-40B4-BE49-F238E27FC236}">
                <a16:creationId xmlns:a16="http://schemas.microsoft.com/office/drawing/2014/main" id="{505C7D86-6CB8-7CEF-5A44-9F368DD5BE9F}"/>
              </a:ext>
            </a:extLst>
          </p:cNvPr>
          <p:cNvCxnSpPr/>
          <p:nvPr/>
        </p:nvCxnSpPr>
        <p:spPr>
          <a:xfrm>
            <a:off x="5706655" y="2646854"/>
            <a:ext cx="12054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6" name="Google Shape;4770;p32">
            <a:extLst>
              <a:ext uri="{FF2B5EF4-FFF2-40B4-BE49-F238E27FC236}">
                <a16:creationId xmlns:a16="http://schemas.microsoft.com/office/drawing/2014/main" id="{DC92F4EA-077B-5EAA-C3D1-AD4E845ED417}"/>
              </a:ext>
            </a:extLst>
          </p:cNvPr>
          <p:cNvGrpSpPr/>
          <p:nvPr/>
        </p:nvGrpSpPr>
        <p:grpSpPr>
          <a:xfrm>
            <a:off x="3815747" y="2501358"/>
            <a:ext cx="364755" cy="324919"/>
            <a:chOff x="5765817" y="3227724"/>
            <a:chExt cx="364865" cy="324822"/>
          </a:xfrm>
        </p:grpSpPr>
        <p:sp>
          <p:nvSpPr>
            <p:cNvPr id="27" name="Google Shape;4771;p32">
              <a:extLst>
                <a:ext uri="{FF2B5EF4-FFF2-40B4-BE49-F238E27FC236}">
                  <a16:creationId xmlns:a16="http://schemas.microsoft.com/office/drawing/2014/main" id="{34107CBE-F491-D032-1396-37A3F1931C2C}"/>
                </a:ext>
              </a:extLst>
            </p:cNvPr>
            <p:cNvSpPr/>
            <p:nvPr/>
          </p:nvSpPr>
          <p:spPr>
            <a:xfrm>
              <a:off x="5765817" y="3227724"/>
              <a:ext cx="364865" cy="324822"/>
            </a:xfrm>
            <a:custGeom>
              <a:avLst/>
              <a:gdLst/>
              <a:ahLst/>
              <a:cxnLst/>
              <a:rect l="l" t="t" r="r" b="b"/>
              <a:pathLst>
                <a:path w="11490" h="10229" extrusionOk="0">
                  <a:moveTo>
                    <a:pt x="8287" y="370"/>
                  </a:moveTo>
                  <a:cubicBezTo>
                    <a:pt x="9871" y="370"/>
                    <a:pt x="11157" y="1656"/>
                    <a:pt x="11157" y="3251"/>
                  </a:cubicBezTo>
                  <a:cubicBezTo>
                    <a:pt x="11133" y="4037"/>
                    <a:pt x="10847" y="4870"/>
                    <a:pt x="10299" y="5751"/>
                  </a:cubicBezTo>
                  <a:cubicBezTo>
                    <a:pt x="9847" y="6442"/>
                    <a:pt x="9216" y="7156"/>
                    <a:pt x="8418" y="7871"/>
                  </a:cubicBezTo>
                  <a:cubicBezTo>
                    <a:pt x="7263" y="8918"/>
                    <a:pt x="6084" y="9645"/>
                    <a:pt x="5763" y="9835"/>
                  </a:cubicBezTo>
                  <a:cubicBezTo>
                    <a:pt x="5430" y="9645"/>
                    <a:pt x="4251" y="8930"/>
                    <a:pt x="3096" y="7895"/>
                  </a:cubicBezTo>
                  <a:cubicBezTo>
                    <a:pt x="2310" y="7180"/>
                    <a:pt x="1667" y="6466"/>
                    <a:pt x="1215" y="5763"/>
                  </a:cubicBezTo>
                  <a:cubicBezTo>
                    <a:pt x="667" y="4894"/>
                    <a:pt x="381" y="4049"/>
                    <a:pt x="381" y="3251"/>
                  </a:cubicBezTo>
                  <a:cubicBezTo>
                    <a:pt x="381" y="1668"/>
                    <a:pt x="1667" y="370"/>
                    <a:pt x="3263" y="370"/>
                  </a:cubicBezTo>
                  <a:cubicBezTo>
                    <a:pt x="4191" y="370"/>
                    <a:pt x="5084" y="834"/>
                    <a:pt x="5620" y="1608"/>
                  </a:cubicBezTo>
                  <a:cubicBezTo>
                    <a:pt x="5656" y="1656"/>
                    <a:pt x="5715" y="1679"/>
                    <a:pt x="5775" y="1679"/>
                  </a:cubicBezTo>
                  <a:cubicBezTo>
                    <a:pt x="5834" y="1679"/>
                    <a:pt x="5894" y="1656"/>
                    <a:pt x="5918" y="1608"/>
                  </a:cubicBezTo>
                  <a:cubicBezTo>
                    <a:pt x="6454" y="834"/>
                    <a:pt x="7335" y="370"/>
                    <a:pt x="8287" y="370"/>
                  </a:cubicBezTo>
                  <a:close/>
                  <a:moveTo>
                    <a:pt x="3227" y="1"/>
                  </a:moveTo>
                  <a:cubicBezTo>
                    <a:pt x="1441" y="1"/>
                    <a:pt x="0" y="1441"/>
                    <a:pt x="0" y="3227"/>
                  </a:cubicBezTo>
                  <a:cubicBezTo>
                    <a:pt x="0" y="4108"/>
                    <a:pt x="298" y="5013"/>
                    <a:pt x="893" y="5942"/>
                  </a:cubicBezTo>
                  <a:cubicBezTo>
                    <a:pt x="1370" y="6668"/>
                    <a:pt x="2001" y="7418"/>
                    <a:pt x="2822" y="8145"/>
                  </a:cubicBezTo>
                  <a:cubicBezTo>
                    <a:pt x="4203" y="9383"/>
                    <a:pt x="5620" y="10181"/>
                    <a:pt x="5632" y="10192"/>
                  </a:cubicBezTo>
                  <a:cubicBezTo>
                    <a:pt x="5668" y="10216"/>
                    <a:pt x="5692" y="10228"/>
                    <a:pt x="5727" y="10228"/>
                  </a:cubicBezTo>
                  <a:cubicBezTo>
                    <a:pt x="5751" y="10228"/>
                    <a:pt x="5787" y="10216"/>
                    <a:pt x="5811" y="10192"/>
                  </a:cubicBezTo>
                  <a:cubicBezTo>
                    <a:pt x="5834" y="10181"/>
                    <a:pt x="7239" y="9395"/>
                    <a:pt x="8632" y="8145"/>
                  </a:cubicBezTo>
                  <a:cubicBezTo>
                    <a:pt x="9442" y="7418"/>
                    <a:pt x="10097" y="6668"/>
                    <a:pt x="10561" y="5942"/>
                  </a:cubicBezTo>
                  <a:cubicBezTo>
                    <a:pt x="11157" y="5013"/>
                    <a:pt x="11454" y="4108"/>
                    <a:pt x="11454" y="3227"/>
                  </a:cubicBezTo>
                  <a:cubicBezTo>
                    <a:pt x="11490" y="1441"/>
                    <a:pt x="10049" y="1"/>
                    <a:pt x="8263" y="1"/>
                  </a:cubicBezTo>
                  <a:cubicBezTo>
                    <a:pt x="7275" y="1"/>
                    <a:pt x="6358" y="453"/>
                    <a:pt x="5739" y="1203"/>
                  </a:cubicBezTo>
                  <a:cubicBezTo>
                    <a:pt x="5132" y="453"/>
                    <a:pt x="4203" y="1"/>
                    <a:pt x="3227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772;p32">
              <a:extLst>
                <a:ext uri="{FF2B5EF4-FFF2-40B4-BE49-F238E27FC236}">
                  <a16:creationId xmlns:a16="http://schemas.microsoft.com/office/drawing/2014/main" id="{E70355BB-5D3C-F90E-700C-679B39109C31}"/>
                </a:ext>
              </a:extLst>
            </p:cNvPr>
            <p:cNvSpPr/>
            <p:nvPr/>
          </p:nvSpPr>
          <p:spPr>
            <a:xfrm>
              <a:off x="6022144" y="3250429"/>
              <a:ext cx="85484" cy="84341"/>
            </a:xfrm>
            <a:custGeom>
              <a:avLst/>
              <a:gdLst/>
              <a:ahLst/>
              <a:cxnLst/>
              <a:rect l="l" t="t" r="r" b="b"/>
              <a:pathLst>
                <a:path w="2692" h="2656" extrusionOk="0">
                  <a:moveTo>
                    <a:pt x="191" y="0"/>
                  </a:moveTo>
                  <a:cubicBezTo>
                    <a:pt x="84" y="0"/>
                    <a:pt x="1" y="72"/>
                    <a:pt x="1" y="179"/>
                  </a:cubicBezTo>
                  <a:cubicBezTo>
                    <a:pt x="1" y="286"/>
                    <a:pt x="84" y="357"/>
                    <a:pt x="191" y="357"/>
                  </a:cubicBezTo>
                  <a:cubicBezTo>
                    <a:pt x="1346" y="357"/>
                    <a:pt x="2311" y="1310"/>
                    <a:pt x="2334" y="2477"/>
                  </a:cubicBezTo>
                  <a:cubicBezTo>
                    <a:pt x="2334" y="2572"/>
                    <a:pt x="2406" y="2655"/>
                    <a:pt x="2513" y="2655"/>
                  </a:cubicBezTo>
                  <a:cubicBezTo>
                    <a:pt x="2608" y="2655"/>
                    <a:pt x="2692" y="2560"/>
                    <a:pt x="2692" y="2477"/>
                  </a:cubicBezTo>
                  <a:cubicBezTo>
                    <a:pt x="2668" y="1107"/>
                    <a:pt x="1561" y="0"/>
                    <a:pt x="191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4773;p32">
              <a:extLst>
                <a:ext uri="{FF2B5EF4-FFF2-40B4-BE49-F238E27FC236}">
                  <a16:creationId xmlns:a16="http://schemas.microsoft.com/office/drawing/2014/main" id="{C42BB02C-BC0A-C588-5FFD-E3CA01AE57BC}"/>
                </a:ext>
              </a:extLst>
            </p:cNvPr>
            <p:cNvSpPr/>
            <p:nvPr/>
          </p:nvSpPr>
          <p:spPr>
            <a:xfrm>
              <a:off x="5862987" y="3250429"/>
              <a:ext cx="73386" cy="43504"/>
            </a:xfrm>
            <a:custGeom>
              <a:avLst/>
              <a:gdLst/>
              <a:ahLst/>
              <a:cxnLst/>
              <a:rect l="l" t="t" r="r" b="b"/>
              <a:pathLst>
                <a:path w="2311" h="1370" extrusionOk="0">
                  <a:moveTo>
                    <a:pt x="179" y="0"/>
                  </a:moveTo>
                  <a:cubicBezTo>
                    <a:pt x="72" y="0"/>
                    <a:pt x="0" y="72"/>
                    <a:pt x="0" y="179"/>
                  </a:cubicBezTo>
                  <a:cubicBezTo>
                    <a:pt x="0" y="286"/>
                    <a:pt x="72" y="357"/>
                    <a:pt x="179" y="357"/>
                  </a:cubicBezTo>
                  <a:cubicBezTo>
                    <a:pt x="881" y="357"/>
                    <a:pt x="1548" y="703"/>
                    <a:pt x="1953" y="1298"/>
                  </a:cubicBezTo>
                  <a:cubicBezTo>
                    <a:pt x="1989" y="1334"/>
                    <a:pt x="2036" y="1369"/>
                    <a:pt x="2108" y="1369"/>
                  </a:cubicBezTo>
                  <a:cubicBezTo>
                    <a:pt x="2131" y="1369"/>
                    <a:pt x="2179" y="1357"/>
                    <a:pt x="2203" y="1334"/>
                  </a:cubicBezTo>
                  <a:cubicBezTo>
                    <a:pt x="2286" y="1286"/>
                    <a:pt x="2310" y="1179"/>
                    <a:pt x="2251" y="1084"/>
                  </a:cubicBezTo>
                  <a:cubicBezTo>
                    <a:pt x="1786" y="405"/>
                    <a:pt x="1012" y="0"/>
                    <a:pt x="179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6763;p35">
            <a:extLst>
              <a:ext uri="{FF2B5EF4-FFF2-40B4-BE49-F238E27FC236}">
                <a16:creationId xmlns:a16="http://schemas.microsoft.com/office/drawing/2014/main" id="{1CCF1DA8-FF14-5385-135E-04705B11AA86}"/>
              </a:ext>
            </a:extLst>
          </p:cNvPr>
          <p:cNvGrpSpPr/>
          <p:nvPr/>
        </p:nvGrpSpPr>
        <p:grpSpPr>
          <a:xfrm>
            <a:off x="668421" y="2457759"/>
            <a:ext cx="264734" cy="352799"/>
            <a:chOff x="6703732" y="3346936"/>
            <a:chExt cx="264813" cy="352693"/>
          </a:xfrm>
        </p:grpSpPr>
        <p:sp>
          <p:nvSpPr>
            <p:cNvPr id="31" name="Google Shape;6764;p35">
              <a:extLst>
                <a:ext uri="{FF2B5EF4-FFF2-40B4-BE49-F238E27FC236}">
                  <a16:creationId xmlns:a16="http://schemas.microsoft.com/office/drawing/2014/main" id="{3B325F63-EF3C-5ABE-DE10-BF3D6C343F6E}"/>
                </a:ext>
              </a:extLst>
            </p:cNvPr>
            <p:cNvSpPr/>
            <p:nvPr/>
          </p:nvSpPr>
          <p:spPr>
            <a:xfrm>
              <a:off x="6797283" y="3468777"/>
              <a:ext cx="10581" cy="15872"/>
            </a:xfrm>
            <a:custGeom>
              <a:avLst/>
              <a:gdLst/>
              <a:ahLst/>
              <a:cxnLst/>
              <a:rect l="l" t="t" r="r" b="b"/>
              <a:pathLst>
                <a:path w="334" h="501" extrusionOk="0">
                  <a:moveTo>
                    <a:pt x="167" y="0"/>
                  </a:moveTo>
                  <a:cubicBezTo>
                    <a:pt x="84" y="0"/>
                    <a:pt x="0" y="72"/>
                    <a:pt x="0" y="167"/>
                  </a:cubicBezTo>
                  <a:lnTo>
                    <a:pt x="0" y="345"/>
                  </a:lnTo>
                  <a:cubicBezTo>
                    <a:pt x="0" y="429"/>
                    <a:pt x="84" y="500"/>
                    <a:pt x="167" y="500"/>
                  </a:cubicBezTo>
                  <a:cubicBezTo>
                    <a:pt x="262" y="500"/>
                    <a:pt x="334" y="429"/>
                    <a:pt x="334" y="345"/>
                  </a:cubicBezTo>
                  <a:lnTo>
                    <a:pt x="334" y="167"/>
                  </a:lnTo>
                  <a:cubicBezTo>
                    <a:pt x="334" y="72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6765;p35">
              <a:extLst>
                <a:ext uri="{FF2B5EF4-FFF2-40B4-BE49-F238E27FC236}">
                  <a16:creationId xmlns:a16="http://schemas.microsoft.com/office/drawing/2014/main" id="{102D0F75-20D9-0275-A475-94323CB71D62}"/>
                </a:ext>
              </a:extLst>
            </p:cNvPr>
            <p:cNvSpPr/>
            <p:nvPr/>
          </p:nvSpPr>
          <p:spPr>
            <a:xfrm>
              <a:off x="6863272" y="3468777"/>
              <a:ext cx="10613" cy="15872"/>
            </a:xfrm>
            <a:custGeom>
              <a:avLst/>
              <a:gdLst/>
              <a:ahLst/>
              <a:cxnLst/>
              <a:rect l="l" t="t" r="r" b="b"/>
              <a:pathLst>
                <a:path w="335" h="501" extrusionOk="0">
                  <a:moveTo>
                    <a:pt x="167" y="0"/>
                  </a:moveTo>
                  <a:cubicBezTo>
                    <a:pt x="84" y="0"/>
                    <a:pt x="1" y="72"/>
                    <a:pt x="1" y="167"/>
                  </a:cubicBezTo>
                  <a:lnTo>
                    <a:pt x="1" y="345"/>
                  </a:lnTo>
                  <a:cubicBezTo>
                    <a:pt x="1" y="429"/>
                    <a:pt x="84" y="500"/>
                    <a:pt x="167" y="500"/>
                  </a:cubicBezTo>
                  <a:cubicBezTo>
                    <a:pt x="263" y="500"/>
                    <a:pt x="334" y="429"/>
                    <a:pt x="334" y="345"/>
                  </a:cubicBezTo>
                  <a:lnTo>
                    <a:pt x="334" y="167"/>
                  </a:lnTo>
                  <a:cubicBezTo>
                    <a:pt x="334" y="72"/>
                    <a:pt x="263" y="0"/>
                    <a:pt x="167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6766;p35">
              <a:extLst>
                <a:ext uri="{FF2B5EF4-FFF2-40B4-BE49-F238E27FC236}">
                  <a16:creationId xmlns:a16="http://schemas.microsoft.com/office/drawing/2014/main" id="{D0C7A24E-AC0F-6A53-A230-6761BE06ECE2}"/>
                </a:ext>
              </a:extLst>
            </p:cNvPr>
            <p:cNvSpPr/>
            <p:nvPr/>
          </p:nvSpPr>
          <p:spPr>
            <a:xfrm>
              <a:off x="6814231" y="3507712"/>
              <a:ext cx="43433" cy="15777"/>
            </a:xfrm>
            <a:custGeom>
              <a:avLst/>
              <a:gdLst/>
              <a:ahLst/>
              <a:cxnLst/>
              <a:rect l="l" t="t" r="r" b="b"/>
              <a:pathLst>
                <a:path w="1371" h="498" extrusionOk="0">
                  <a:moveTo>
                    <a:pt x="174" y="0"/>
                  </a:moveTo>
                  <a:cubicBezTo>
                    <a:pt x="132" y="0"/>
                    <a:pt x="90" y="15"/>
                    <a:pt x="60" y="45"/>
                  </a:cubicBezTo>
                  <a:cubicBezTo>
                    <a:pt x="1" y="105"/>
                    <a:pt x="1" y="212"/>
                    <a:pt x="60" y="271"/>
                  </a:cubicBezTo>
                  <a:cubicBezTo>
                    <a:pt x="203" y="402"/>
                    <a:pt x="441" y="497"/>
                    <a:pt x="703" y="497"/>
                  </a:cubicBezTo>
                  <a:cubicBezTo>
                    <a:pt x="953" y="497"/>
                    <a:pt x="1192" y="402"/>
                    <a:pt x="1346" y="271"/>
                  </a:cubicBezTo>
                  <a:cubicBezTo>
                    <a:pt x="1370" y="212"/>
                    <a:pt x="1370" y="105"/>
                    <a:pt x="1311" y="45"/>
                  </a:cubicBezTo>
                  <a:cubicBezTo>
                    <a:pt x="1281" y="15"/>
                    <a:pt x="1242" y="0"/>
                    <a:pt x="1203" y="0"/>
                  </a:cubicBezTo>
                  <a:cubicBezTo>
                    <a:pt x="1165" y="0"/>
                    <a:pt x="1126" y="15"/>
                    <a:pt x="1096" y="45"/>
                  </a:cubicBezTo>
                  <a:cubicBezTo>
                    <a:pt x="1037" y="105"/>
                    <a:pt x="882" y="188"/>
                    <a:pt x="692" y="188"/>
                  </a:cubicBezTo>
                  <a:cubicBezTo>
                    <a:pt x="477" y="188"/>
                    <a:pt x="346" y="105"/>
                    <a:pt x="287" y="45"/>
                  </a:cubicBezTo>
                  <a:cubicBezTo>
                    <a:pt x="257" y="15"/>
                    <a:pt x="215" y="0"/>
                    <a:pt x="174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6767;p35">
              <a:extLst>
                <a:ext uri="{FF2B5EF4-FFF2-40B4-BE49-F238E27FC236}">
                  <a16:creationId xmlns:a16="http://schemas.microsoft.com/office/drawing/2014/main" id="{845F5422-AA09-9765-E5F9-036004C9FAD7}"/>
                </a:ext>
              </a:extLst>
            </p:cNvPr>
            <p:cNvSpPr/>
            <p:nvPr/>
          </p:nvSpPr>
          <p:spPr>
            <a:xfrm>
              <a:off x="6902143" y="3489876"/>
              <a:ext cx="32" cy="412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0" y="13"/>
                  </a:moveTo>
                  <a:cubicBezTo>
                    <a:pt x="0" y="1"/>
                    <a:pt x="0" y="13"/>
                    <a:pt x="0" y="13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6768;p35">
              <a:extLst>
                <a:ext uri="{FF2B5EF4-FFF2-40B4-BE49-F238E27FC236}">
                  <a16:creationId xmlns:a16="http://schemas.microsoft.com/office/drawing/2014/main" id="{94C98251-0181-A69F-05FE-E9912A8C56C7}"/>
                </a:ext>
              </a:extLst>
            </p:cNvPr>
            <p:cNvSpPr/>
            <p:nvPr/>
          </p:nvSpPr>
          <p:spPr>
            <a:xfrm>
              <a:off x="6703732" y="3346936"/>
              <a:ext cx="264813" cy="352693"/>
            </a:xfrm>
            <a:custGeom>
              <a:avLst/>
              <a:gdLst/>
              <a:ahLst/>
              <a:cxnLst/>
              <a:rect l="l" t="t" r="r" b="b"/>
              <a:pathLst>
                <a:path w="8359" h="11133" extrusionOk="0">
                  <a:moveTo>
                    <a:pt x="4120" y="346"/>
                  </a:moveTo>
                  <a:cubicBezTo>
                    <a:pt x="5668" y="346"/>
                    <a:pt x="6918" y="1596"/>
                    <a:pt x="6918" y="3144"/>
                  </a:cubicBezTo>
                  <a:lnTo>
                    <a:pt x="6918" y="8081"/>
                  </a:lnTo>
                  <a:lnTo>
                    <a:pt x="6918" y="8081"/>
                  </a:lnTo>
                  <a:lnTo>
                    <a:pt x="6049" y="7787"/>
                  </a:lnTo>
                  <a:cubicBezTo>
                    <a:pt x="6037" y="7763"/>
                    <a:pt x="6037" y="7739"/>
                    <a:pt x="6013" y="7716"/>
                  </a:cubicBezTo>
                  <a:lnTo>
                    <a:pt x="5608" y="7311"/>
                  </a:lnTo>
                  <a:cubicBezTo>
                    <a:pt x="5537" y="7239"/>
                    <a:pt x="5442" y="7204"/>
                    <a:pt x="5358" y="7204"/>
                  </a:cubicBezTo>
                  <a:lnTo>
                    <a:pt x="5358" y="6608"/>
                  </a:lnTo>
                  <a:cubicBezTo>
                    <a:pt x="5727" y="6406"/>
                    <a:pt x="6037" y="6084"/>
                    <a:pt x="6251" y="5715"/>
                  </a:cubicBezTo>
                  <a:lnTo>
                    <a:pt x="6251" y="7299"/>
                  </a:lnTo>
                  <a:cubicBezTo>
                    <a:pt x="6251" y="7382"/>
                    <a:pt x="6323" y="7466"/>
                    <a:pt x="6406" y="7466"/>
                  </a:cubicBezTo>
                  <a:cubicBezTo>
                    <a:pt x="6501" y="7466"/>
                    <a:pt x="6573" y="7382"/>
                    <a:pt x="6573" y="7299"/>
                  </a:cubicBezTo>
                  <a:lnTo>
                    <a:pt x="6573" y="4144"/>
                  </a:lnTo>
                  <a:cubicBezTo>
                    <a:pt x="6573" y="3882"/>
                    <a:pt x="6394" y="3667"/>
                    <a:pt x="6144" y="3620"/>
                  </a:cubicBezTo>
                  <a:cubicBezTo>
                    <a:pt x="5858" y="3572"/>
                    <a:pt x="5108" y="3370"/>
                    <a:pt x="4418" y="2370"/>
                  </a:cubicBezTo>
                  <a:cubicBezTo>
                    <a:pt x="4358" y="2274"/>
                    <a:pt x="4251" y="2215"/>
                    <a:pt x="4132" y="2215"/>
                  </a:cubicBezTo>
                  <a:cubicBezTo>
                    <a:pt x="4025" y="2215"/>
                    <a:pt x="3918" y="2274"/>
                    <a:pt x="3846" y="2370"/>
                  </a:cubicBezTo>
                  <a:cubicBezTo>
                    <a:pt x="3739" y="2536"/>
                    <a:pt x="3608" y="2679"/>
                    <a:pt x="3477" y="2810"/>
                  </a:cubicBezTo>
                  <a:cubicBezTo>
                    <a:pt x="3418" y="2870"/>
                    <a:pt x="3418" y="2977"/>
                    <a:pt x="3489" y="3036"/>
                  </a:cubicBezTo>
                  <a:cubicBezTo>
                    <a:pt x="3517" y="3065"/>
                    <a:pt x="3557" y="3080"/>
                    <a:pt x="3596" y="3080"/>
                  </a:cubicBezTo>
                  <a:cubicBezTo>
                    <a:pt x="3640" y="3080"/>
                    <a:pt x="3684" y="3062"/>
                    <a:pt x="3715" y="3025"/>
                  </a:cubicBezTo>
                  <a:cubicBezTo>
                    <a:pt x="3858" y="2870"/>
                    <a:pt x="3977" y="2715"/>
                    <a:pt x="4120" y="2536"/>
                  </a:cubicBezTo>
                  <a:lnTo>
                    <a:pt x="4144" y="2536"/>
                  </a:lnTo>
                  <a:cubicBezTo>
                    <a:pt x="4299" y="2739"/>
                    <a:pt x="4537" y="3036"/>
                    <a:pt x="4846" y="3322"/>
                  </a:cubicBezTo>
                  <a:cubicBezTo>
                    <a:pt x="5227" y="3656"/>
                    <a:pt x="5644" y="3858"/>
                    <a:pt x="6085" y="3929"/>
                  </a:cubicBezTo>
                  <a:cubicBezTo>
                    <a:pt x="6168" y="3953"/>
                    <a:pt x="6227" y="4037"/>
                    <a:pt x="6227" y="4120"/>
                  </a:cubicBezTo>
                  <a:lnTo>
                    <a:pt x="6227" y="4501"/>
                  </a:lnTo>
                  <a:cubicBezTo>
                    <a:pt x="6227" y="5656"/>
                    <a:pt x="5287" y="6596"/>
                    <a:pt x="4132" y="6596"/>
                  </a:cubicBezTo>
                  <a:cubicBezTo>
                    <a:pt x="2965" y="6596"/>
                    <a:pt x="2036" y="5656"/>
                    <a:pt x="2036" y="4513"/>
                  </a:cubicBezTo>
                  <a:lnTo>
                    <a:pt x="2036" y="4144"/>
                  </a:lnTo>
                  <a:cubicBezTo>
                    <a:pt x="2036" y="4048"/>
                    <a:pt x="2096" y="3965"/>
                    <a:pt x="2179" y="3953"/>
                  </a:cubicBezTo>
                  <a:cubicBezTo>
                    <a:pt x="2525" y="3894"/>
                    <a:pt x="2846" y="3751"/>
                    <a:pt x="3179" y="3537"/>
                  </a:cubicBezTo>
                  <a:cubicBezTo>
                    <a:pt x="3251" y="3489"/>
                    <a:pt x="3263" y="3382"/>
                    <a:pt x="3227" y="3310"/>
                  </a:cubicBezTo>
                  <a:cubicBezTo>
                    <a:pt x="3196" y="3264"/>
                    <a:pt x="3141" y="3238"/>
                    <a:pt x="3086" y="3238"/>
                  </a:cubicBezTo>
                  <a:cubicBezTo>
                    <a:pt x="3056" y="3238"/>
                    <a:pt x="3026" y="3246"/>
                    <a:pt x="3001" y="3263"/>
                  </a:cubicBezTo>
                  <a:cubicBezTo>
                    <a:pt x="2715" y="3453"/>
                    <a:pt x="2429" y="3572"/>
                    <a:pt x="2132" y="3632"/>
                  </a:cubicBezTo>
                  <a:cubicBezTo>
                    <a:pt x="1894" y="3679"/>
                    <a:pt x="1703" y="3894"/>
                    <a:pt x="1703" y="4156"/>
                  </a:cubicBezTo>
                  <a:lnTo>
                    <a:pt x="1703" y="7311"/>
                  </a:lnTo>
                  <a:cubicBezTo>
                    <a:pt x="1703" y="7406"/>
                    <a:pt x="1774" y="7477"/>
                    <a:pt x="1870" y="7477"/>
                  </a:cubicBezTo>
                  <a:cubicBezTo>
                    <a:pt x="1953" y="7477"/>
                    <a:pt x="2036" y="7406"/>
                    <a:pt x="2036" y="7311"/>
                  </a:cubicBezTo>
                  <a:lnTo>
                    <a:pt x="2036" y="5739"/>
                  </a:lnTo>
                  <a:cubicBezTo>
                    <a:pt x="2239" y="6108"/>
                    <a:pt x="2548" y="6418"/>
                    <a:pt x="2929" y="6632"/>
                  </a:cubicBezTo>
                  <a:lnTo>
                    <a:pt x="2929" y="7227"/>
                  </a:lnTo>
                  <a:cubicBezTo>
                    <a:pt x="2834" y="7227"/>
                    <a:pt x="2751" y="7251"/>
                    <a:pt x="2667" y="7323"/>
                  </a:cubicBezTo>
                  <a:lnTo>
                    <a:pt x="2275" y="7728"/>
                  </a:lnTo>
                  <a:cubicBezTo>
                    <a:pt x="2251" y="7739"/>
                    <a:pt x="2239" y="7775"/>
                    <a:pt x="2227" y="7799"/>
                  </a:cubicBezTo>
                  <a:lnTo>
                    <a:pt x="1322" y="8120"/>
                  </a:lnTo>
                  <a:lnTo>
                    <a:pt x="1322" y="3144"/>
                  </a:lnTo>
                  <a:cubicBezTo>
                    <a:pt x="1322" y="1596"/>
                    <a:pt x="2572" y="346"/>
                    <a:pt x="4120" y="346"/>
                  </a:cubicBezTo>
                  <a:close/>
                  <a:moveTo>
                    <a:pt x="5037" y="6787"/>
                  </a:moveTo>
                  <a:lnTo>
                    <a:pt x="5037" y="7418"/>
                  </a:lnTo>
                  <a:lnTo>
                    <a:pt x="4168" y="8299"/>
                  </a:lnTo>
                  <a:lnTo>
                    <a:pt x="3287" y="7418"/>
                  </a:lnTo>
                  <a:lnTo>
                    <a:pt x="3287" y="6787"/>
                  </a:lnTo>
                  <a:cubicBezTo>
                    <a:pt x="3548" y="6894"/>
                    <a:pt x="3846" y="6954"/>
                    <a:pt x="4168" y="6954"/>
                  </a:cubicBezTo>
                  <a:cubicBezTo>
                    <a:pt x="4477" y="6954"/>
                    <a:pt x="4775" y="6894"/>
                    <a:pt x="5037" y="6787"/>
                  </a:cubicBezTo>
                  <a:close/>
                  <a:moveTo>
                    <a:pt x="2953" y="7549"/>
                  </a:moveTo>
                  <a:lnTo>
                    <a:pt x="3929" y="8513"/>
                  </a:lnTo>
                  <a:lnTo>
                    <a:pt x="3191" y="9132"/>
                  </a:lnTo>
                  <a:lnTo>
                    <a:pt x="3167" y="9132"/>
                  </a:lnTo>
                  <a:lnTo>
                    <a:pt x="2620" y="7882"/>
                  </a:lnTo>
                  <a:lnTo>
                    <a:pt x="2941" y="7549"/>
                  </a:lnTo>
                  <a:close/>
                  <a:moveTo>
                    <a:pt x="5346" y="7561"/>
                  </a:moveTo>
                  <a:lnTo>
                    <a:pt x="5680" y="7894"/>
                  </a:lnTo>
                  <a:lnTo>
                    <a:pt x="5644" y="7966"/>
                  </a:lnTo>
                  <a:cubicBezTo>
                    <a:pt x="5620" y="8061"/>
                    <a:pt x="5644" y="8144"/>
                    <a:pt x="5739" y="8168"/>
                  </a:cubicBezTo>
                  <a:cubicBezTo>
                    <a:pt x="5759" y="8178"/>
                    <a:pt x="5782" y="8183"/>
                    <a:pt x="5804" y="8183"/>
                  </a:cubicBezTo>
                  <a:cubicBezTo>
                    <a:pt x="5860" y="8183"/>
                    <a:pt x="5916" y="8155"/>
                    <a:pt x="5942" y="8120"/>
                  </a:cubicBezTo>
                  <a:lnTo>
                    <a:pt x="6180" y="8192"/>
                  </a:lnTo>
                  <a:lnTo>
                    <a:pt x="6168" y="8359"/>
                  </a:lnTo>
                  <a:cubicBezTo>
                    <a:pt x="6037" y="9347"/>
                    <a:pt x="5180" y="10109"/>
                    <a:pt x="4168" y="10109"/>
                  </a:cubicBezTo>
                  <a:cubicBezTo>
                    <a:pt x="3156" y="10109"/>
                    <a:pt x="2286" y="9347"/>
                    <a:pt x="2155" y="8359"/>
                  </a:cubicBezTo>
                  <a:lnTo>
                    <a:pt x="2120" y="8168"/>
                  </a:lnTo>
                  <a:lnTo>
                    <a:pt x="2346" y="8097"/>
                  </a:lnTo>
                  <a:lnTo>
                    <a:pt x="2870" y="9263"/>
                  </a:lnTo>
                  <a:cubicBezTo>
                    <a:pt x="2917" y="9359"/>
                    <a:pt x="3001" y="9418"/>
                    <a:pt x="3108" y="9454"/>
                  </a:cubicBezTo>
                  <a:cubicBezTo>
                    <a:pt x="3132" y="9454"/>
                    <a:pt x="3156" y="9466"/>
                    <a:pt x="3179" y="9466"/>
                  </a:cubicBezTo>
                  <a:cubicBezTo>
                    <a:pt x="3251" y="9466"/>
                    <a:pt x="3334" y="9442"/>
                    <a:pt x="3394" y="9394"/>
                  </a:cubicBezTo>
                  <a:lnTo>
                    <a:pt x="4144" y="8751"/>
                  </a:lnTo>
                  <a:lnTo>
                    <a:pt x="4906" y="9394"/>
                  </a:lnTo>
                  <a:cubicBezTo>
                    <a:pt x="4965" y="9442"/>
                    <a:pt x="5037" y="9466"/>
                    <a:pt x="5120" y="9466"/>
                  </a:cubicBezTo>
                  <a:cubicBezTo>
                    <a:pt x="5144" y="9466"/>
                    <a:pt x="5156" y="9466"/>
                    <a:pt x="5192" y="9454"/>
                  </a:cubicBezTo>
                  <a:cubicBezTo>
                    <a:pt x="5299" y="9418"/>
                    <a:pt x="5382" y="9359"/>
                    <a:pt x="5430" y="9263"/>
                  </a:cubicBezTo>
                  <a:lnTo>
                    <a:pt x="5680" y="8704"/>
                  </a:lnTo>
                  <a:cubicBezTo>
                    <a:pt x="5715" y="8620"/>
                    <a:pt x="5680" y="8525"/>
                    <a:pt x="5596" y="8501"/>
                  </a:cubicBezTo>
                  <a:cubicBezTo>
                    <a:pt x="5571" y="8492"/>
                    <a:pt x="5547" y="8488"/>
                    <a:pt x="5525" y="8488"/>
                  </a:cubicBezTo>
                  <a:cubicBezTo>
                    <a:pt x="5461" y="8488"/>
                    <a:pt x="5408" y="8523"/>
                    <a:pt x="5382" y="8585"/>
                  </a:cubicBezTo>
                  <a:lnTo>
                    <a:pt x="5132" y="9144"/>
                  </a:lnTo>
                  <a:lnTo>
                    <a:pt x="5096" y="9144"/>
                  </a:lnTo>
                  <a:lnTo>
                    <a:pt x="4370" y="8525"/>
                  </a:lnTo>
                  <a:lnTo>
                    <a:pt x="5334" y="7561"/>
                  </a:lnTo>
                  <a:close/>
                  <a:moveTo>
                    <a:pt x="4168" y="0"/>
                  </a:moveTo>
                  <a:cubicBezTo>
                    <a:pt x="2441" y="0"/>
                    <a:pt x="1036" y="1405"/>
                    <a:pt x="1036" y="3132"/>
                  </a:cubicBezTo>
                  <a:lnTo>
                    <a:pt x="1036" y="8216"/>
                  </a:lnTo>
                  <a:lnTo>
                    <a:pt x="798" y="8311"/>
                  </a:lnTo>
                  <a:cubicBezTo>
                    <a:pt x="322" y="8478"/>
                    <a:pt x="0" y="8930"/>
                    <a:pt x="0" y="9454"/>
                  </a:cubicBezTo>
                  <a:lnTo>
                    <a:pt x="0" y="10978"/>
                  </a:lnTo>
                  <a:cubicBezTo>
                    <a:pt x="0" y="11061"/>
                    <a:pt x="72" y="11133"/>
                    <a:pt x="155" y="11133"/>
                  </a:cubicBezTo>
                  <a:cubicBezTo>
                    <a:pt x="250" y="11133"/>
                    <a:pt x="322" y="11061"/>
                    <a:pt x="322" y="10978"/>
                  </a:cubicBezTo>
                  <a:lnTo>
                    <a:pt x="322" y="9454"/>
                  </a:lnTo>
                  <a:cubicBezTo>
                    <a:pt x="322" y="9347"/>
                    <a:pt x="334" y="9252"/>
                    <a:pt x="381" y="9144"/>
                  </a:cubicBezTo>
                  <a:lnTo>
                    <a:pt x="1203" y="9847"/>
                  </a:lnTo>
                  <a:cubicBezTo>
                    <a:pt x="1322" y="9942"/>
                    <a:pt x="1393" y="10097"/>
                    <a:pt x="1393" y="10240"/>
                  </a:cubicBezTo>
                  <a:lnTo>
                    <a:pt x="1393" y="10978"/>
                  </a:lnTo>
                  <a:cubicBezTo>
                    <a:pt x="1393" y="11061"/>
                    <a:pt x="1465" y="11133"/>
                    <a:pt x="1560" y="11133"/>
                  </a:cubicBezTo>
                  <a:cubicBezTo>
                    <a:pt x="1643" y="11133"/>
                    <a:pt x="1715" y="11061"/>
                    <a:pt x="1715" y="10978"/>
                  </a:cubicBezTo>
                  <a:lnTo>
                    <a:pt x="1715" y="10240"/>
                  </a:lnTo>
                  <a:cubicBezTo>
                    <a:pt x="1715" y="9990"/>
                    <a:pt x="1620" y="9752"/>
                    <a:pt x="1417" y="9585"/>
                  </a:cubicBezTo>
                  <a:lnTo>
                    <a:pt x="560" y="8847"/>
                  </a:lnTo>
                  <a:cubicBezTo>
                    <a:pt x="643" y="8740"/>
                    <a:pt x="786" y="8656"/>
                    <a:pt x="917" y="8609"/>
                  </a:cubicBezTo>
                  <a:lnTo>
                    <a:pt x="1822" y="8275"/>
                  </a:lnTo>
                  <a:lnTo>
                    <a:pt x="1834" y="8382"/>
                  </a:lnTo>
                  <a:cubicBezTo>
                    <a:pt x="1917" y="8954"/>
                    <a:pt x="2191" y="9466"/>
                    <a:pt x="2632" y="9847"/>
                  </a:cubicBezTo>
                  <a:cubicBezTo>
                    <a:pt x="3060" y="10216"/>
                    <a:pt x="3608" y="10418"/>
                    <a:pt x="4180" y="10418"/>
                  </a:cubicBezTo>
                  <a:cubicBezTo>
                    <a:pt x="4739" y="10418"/>
                    <a:pt x="5287" y="10216"/>
                    <a:pt x="5727" y="9847"/>
                  </a:cubicBezTo>
                  <a:cubicBezTo>
                    <a:pt x="6156" y="9466"/>
                    <a:pt x="6430" y="8954"/>
                    <a:pt x="6513" y="8382"/>
                  </a:cubicBezTo>
                  <a:lnTo>
                    <a:pt x="6525" y="8275"/>
                  </a:lnTo>
                  <a:lnTo>
                    <a:pt x="7430" y="8609"/>
                  </a:lnTo>
                  <a:cubicBezTo>
                    <a:pt x="7573" y="8656"/>
                    <a:pt x="7704" y="8740"/>
                    <a:pt x="7787" y="8847"/>
                  </a:cubicBezTo>
                  <a:lnTo>
                    <a:pt x="6930" y="9585"/>
                  </a:lnTo>
                  <a:cubicBezTo>
                    <a:pt x="6739" y="9752"/>
                    <a:pt x="6632" y="9990"/>
                    <a:pt x="6632" y="10240"/>
                  </a:cubicBezTo>
                  <a:lnTo>
                    <a:pt x="6632" y="10978"/>
                  </a:lnTo>
                  <a:cubicBezTo>
                    <a:pt x="6632" y="11061"/>
                    <a:pt x="6704" y="11133"/>
                    <a:pt x="6799" y="11133"/>
                  </a:cubicBezTo>
                  <a:cubicBezTo>
                    <a:pt x="6882" y="11133"/>
                    <a:pt x="6954" y="11061"/>
                    <a:pt x="6954" y="10978"/>
                  </a:cubicBezTo>
                  <a:lnTo>
                    <a:pt x="6954" y="10240"/>
                  </a:lnTo>
                  <a:cubicBezTo>
                    <a:pt x="6954" y="10097"/>
                    <a:pt x="7037" y="9942"/>
                    <a:pt x="7156" y="9847"/>
                  </a:cubicBezTo>
                  <a:lnTo>
                    <a:pt x="7966" y="9144"/>
                  </a:lnTo>
                  <a:cubicBezTo>
                    <a:pt x="8001" y="9252"/>
                    <a:pt x="8025" y="9347"/>
                    <a:pt x="8025" y="9454"/>
                  </a:cubicBezTo>
                  <a:lnTo>
                    <a:pt x="8025" y="10978"/>
                  </a:lnTo>
                  <a:cubicBezTo>
                    <a:pt x="8025" y="11061"/>
                    <a:pt x="8109" y="11133"/>
                    <a:pt x="8192" y="11133"/>
                  </a:cubicBezTo>
                  <a:cubicBezTo>
                    <a:pt x="8287" y="11133"/>
                    <a:pt x="8359" y="11061"/>
                    <a:pt x="8359" y="10978"/>
                  </a:cubicBezTo>
                  <a:lnTo>
                    <a:pt x="8359" y="9454"/>
                  </a:lnTo>
                  <a:cubicBezTo>
                    <a:pt x="8335" y="8930"/>
                    <a:pt x="8001" y="8478"/>
                    <a:pt x="7525" y="8311"/>
                  </a:cubicBezTo>
                  <a:lnTo>
                    <a:pt x="7287" y="8216"/>
                  </a:lnTo>
                  <a:lnTo>
                    <a:pt x="7287" y="3132"/>
                  </a:lnTo>
                  <a:cubicBezTo>
                    <a:pt x="7287" y="1405"/>
                    <a:pt x="5894" y="0"/>
                    <a:pt x="4168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248;p19">
            <a:extLst>
              <a:ext uri="{FF2B5EF4-FFF2-40B4-BE49-F238E27FC236}">
                <a16:creationId xmlns:a16="http://schemas.microsoft.com/office/drawing/2014/main" id="{4B796A0D-0B00-25A7-71DF-303AA60409CE}"/>
              </a:ext>
            </a:extLst>
          </p:cNvPr>
          <p:cNvSpPr txBox="1">
            <a:spLocks/>
          </p:cNvSpPr>
          <p:nvPr/>
        </p:nvSpPr>
        <p:spPr>
          <a:xfrm>
            <a:off x="439243" y="2927753"/>
            <a:ext cx="3159600" cy="734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■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■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 Deca"/>
              <a:buChar char="■"/>
              <a:defRPr sz="14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pPr marL="365760" indent="-292100">
              <a:buClr>
                <a:schemeClr val="accent3"/>
              </a:buClr>
              <a:buSzPts val="1000"/>
            </a:pP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1_______</a:t>
            </a:r>
          </a:p>
          <a:p>
            <a:pPr marL="365760" indent="-292100">
              <a:buClr>
                <a:schemeClr val="accent3"/>
              </a:buClr>
              <a:buSzPts val="1000"/>
            </a:pP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2_______</a:t>
            </a:r>
          </a:p>
          <a:p>
            <a:pPr marL="365760" indent="-292100">
              <a:buClr>
                <a:schemeClr val="accent3"/>
              </a:buClr>
              <a:buSzPts val="1000"/>
            </a:pP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3_______</a:t>
            </a:r>
            <a:endParaRPr lang="en-US" sz="1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9" name="Google Shape;248;p19">
            <a:extLst>
              <a:ext uri="{FF2B5EF4-FFF2-40B4-BE49-F238E27FC236}">
                <a16:creationId xmlns:a16="http://schemas.microsoft.com/office/drawing/2014/main" id="{AD67DF77-0F22-BEF7-E380-B86E7F20D023}"/>
              </a:ext>
            </a:extLst>
          </p:cNvPr>
          <p:cNvSpPr txBox="1">
            <a:spLocks/>
          </p:cNvSpPr>
          <p:nvPr/>
        </p:nvSpPr>
        <p:spPr>
          <a:xfrm>
            <a:off x="3690774" y="2914319"/>
            <a:ext cx="3159600" cy="1051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■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■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 Deca"/>
              <a:buChar char="■"/>
              <a:defRPr sz="14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pPr marL="365760" indent="-292100">
              <a:buClr>
                <a:schemeClr val="accent3"/>
              </a:buClr>
              <a:buSzPts val="1000"/>
            </a:pP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志願一：</a:t>
            </a:r>
            <a:endParaRPr lang="en-US" altLang="zh-TW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0" indent="-292100">
              <a:buClr>
                <a:schemeClr val="accent3"/>
              </a:buClr>
              <a:buSzPts val="1000"/>
            </a:pP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志願二：</a:t>
            </a:r>
            <a:endParaRPr lang="en-US" altLang="zh-TW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0" indent="-292100">
              <a:buClr>
                <a:schemeClr val="accent3"/>
              </a:buClr>
              <a:buSzPts val="1000"/>
            </a:pP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志願三：</a:t>
            </a:r>
            <a:endParaRPr lang="en-US" altLang="zh-TW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0" indent="-292100">
              <a:buClr>
                <a:schemeClr val="accent3"/>
              </a:buClr>
              <a:buSzPts val="1000"/>
            </a:pP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志願四：</a:t>
            </a:r>
            <a:endParaRPr 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0" name="Google Shape;251;p19">
            <a:extLst>
              <a:ext uri="{FF2B5EF4-FFF2-40B4-BE49-F238E27FC236}">
                <a16:creationId xmlns:a16="http://schemas.microsoft.com/office/drawing/2014/main" id="{4E88D796-6635-691D-88B3-C5A367EBAA57}"/>
              </a:ext>
            </a:extLst>
          </p:cNvPr>
          <p:cNvCxnSpPr>
            <a:cxnSpLocks/>
            <a:stCxn id="41" idx="3"/>
          </p:cNvCxnSpPr>
          <p:nvPr/>
        </p:nvCxnSpPr>
        <p:spPr>
          <a:xfrm flipV="1">
            <a:off x="2789163" y="5026468"/>
            <a:ext cx="4176274" cy="33848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252;p19">
            <a:extLst>
              <a:ext uri="{FF2B5EF4-FFF2-40B4-BE49-F238E27FC236}">
                <a16:creationId xmlns:a16="http://schemas.microsoft.com/office/drawing/2014/main" id="{3BCB1B48-B884-11CC-01BC-570313852AE9}"/>
              </a:ext>
            </a:extLst>
          </p:cNvPr>
          <p:cNvSpPr/>
          <p:nvPr/>
        </p:nvSpPr>
        <p:spPr>
          <a:xfrm>
            <a:off x="450661" y="4798866"/>
            <a:ext cx="2338502" cy="5229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solidFill>
                  <a:schemeClr val="dk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Lexend Deca"/>
                <a:sym typeface="Lexend Deca"/>
              </a:rPr>
              <a:t>   實習工讀經驗</a:t>
            </a:r>
            <a:endParaRPr sz="2000" dirty="0">
              <a:solidFill>
                <a:schemeClr val="dk2"/>
              </a:solidFill>
              <a:latin typeface="標楷體" panose="03000509000000000000" pitchFamily="65" charset="-120"/>
              <a:ea typeface="標楷體" panose="03000509000000000000" pitchFamily="65" charset="-120"/>
              <a:cs typeface="Lexend Deca"/>
              <a:sym typeface="Lexend Deca"/>
            </a:endParaRPr>
          </a:p>
        </p:txBody>
      </p:sp>
      <p:grpSp>
        <p:nvGrpSpPr>
          <p:cNvPr id="43" name="Google Shape;6032;p34">
            <a:extLst>
              <a:ext uri="{FF2B5EF4-FFF2-40B4-BE49-F238E27FC236}">
                <a16:creationId xmlns:a16="http://schemas.microsoft.com/office/drawing/2014/main" id="{6F01D7FD-FA2C-B5F3-13EF-03B4C6A7A7CA}"/>
              </a:ext>
            </a:extLst>
          </p:cNvPr>
          <p:cNvGrpSpPr/>
          <p:nvPr/>
        </p:nvGrpSpPr>
        <p:grpSpPr>
          <a:xfrm>
            <a:off x="614234" y="4878817"/>
            <a:ext cx="377711" cy="324515"/>
            <a:chOff x="848978" y="4297637"/>
            <a:chExt cx="377824" cy="324418"/>
          </a:xfrm>
        </p:grpSpPr>
        <p:sp>
          <p:nvSpPr>
            <p:cNvPr id="44" name="Google Shape;6033;p34">
              <a:extLst>
                <a:ext uri="{FF2B5EF4-FFF2-40B4-BE49-F238E27FC236}">
                  <a16:creationId xmlns:a16="http://schemas.microsoft.com/office/drawing/2014/main" id="{9053D8CE-B080-1E04-CE50-0EBF1343303D}"/>
                </a:ext>
              </a:extLst>
            </p:cNvPr>
            <p:cNvSpPr/>
            <p:nvPr/>
          </p:nvSpPr>
          <p:spPr>
            <a:xfrm>
              <a:off x="848978" y="4297637"/>
              <a:ext cx="377824" cy="324418"/>
            </a:xfrm>
            <a:custGeom>
              <a:avLst/>
              <a:gdLst/>
              <a:ahLst/>
              <a:cxnLst/>
              <a:rect l="l" t="t" r="r" b="b"/>
              <a:pathLst>
                <a:path w="11871" h="10193" extrusionOk="0">
                  <a:moveTo>
                    <a:pt x="6787" y="358"/>
                  </a:moveTo>
                  <a:cubicBezTo>
                    <a:pt x="6965" y="358"/>
                    <a:pt x="7132" y="465"/>
                    <a:pt x="7168" y="655"/>
                  </a:cubicBezTo>
                  <a:lnTo>
                    <a:pt x="7382" y="1679"/>
                  </a:lnTo>
                  <a:lnTo>
                    <a:pt x="4465" y="1679"/>
                  </a:lnTo>
                  <a:lnTo>
                    <a:pt x="4703" y="655"/>
                  </a:lnTo>
                  <a:cubicBezTo>
                    <a:pt x="4751" y="465"/>
                    <a:pt x="4906" y="358"/>
                    <a:pt x="5084" y="358"/>
                  </a:cubicBezTo>
                  <a:close/>
                  <a:moveTo>
                    <a:pt x="2786" y="2024"/>
                  </a:moveTo>
                  <a:lnTo>
                    <a:pt x="2786" y="5751"/>
                  </a:lnTo>
                  <a:lnTo>
                    <a:pt x="2381" y="5751"/>
                  </a:lnTo>
                  <a:lnTo>
                    <a:pt x="2381" y="2024"/>
                  </a:lnTo>
                  <a:close/>
                  <a:moveTo>
                    <a:pt x="9478" y="2024"/>
                  </a:moveTo>
                  <a:lnTo>
                    <a:pt x="9478" y="5751"/>
                  </a:lnTo>
                  <a:lnTo>
                    <a:pt x="9085" y="5751"/>
                  </a:lnTo>
                  <a:lnTo>
                    <a:pt x="9085" y="2024"/>
                  </a:lnTo>
                  <a:close/>
                  <a:moveTo>
                    <a:pt x="2048" y="2024"/>
                  </a:moveTo>
                  <a:lnTo>
                    <a:pt x="2048" y="5751"/>
                  </a:lnTo>
                  <a:lnTo>
                    <a:pt x="2024" y="5751"/>
                  </a:lnTo>
                  <a:cubicBezTo>
                    <a:pt x="1834" y="5751"/>
                    <a:pt x="1667" y="5918"/>
                    <a:pt x="1667" y="6108"/>
                  </a:cubicBezTo>
                  <a:lnTo>
                    <a:pt x="1667" y="6501"/>
                  </a:lnTo>
                  <a:lnTo>
                    <a:pt x="1655" y="6501"/>
                  </a:lnTo>
                  <a:cubicBezTo>
                    <a:pt x="929" y="6501"/>
                    <a:pt x="345" y="5906"/>
                    <a:pt x="345" y="5191"/>
                  </a:cubicBezTo>
                  <a:lnTo>
                    <a:pt x="345" y="2584"/>
                  </a:lnTo>
                  <a:cubicBezTo>
                    <a:pt x="345" y="2274"/>
                    <a:pt x="595" y="2024"/>
                    <a:pt x="917" y="2024"/>
                  </a:cubicBezTo>
                  <a:close/>
                  <a:moveTo>
                    <a:pt x="8727" y="2024"/>
                  </a:moveTo>
                  <a:lnTo>
                    <a:pt x="8727" y="5751"/>
                  </a:lnTo>
                  <a:lnTo>
                    <a:pt x="8716" y="5751"/>
                  </a:lnTo>
                  <a:cubicBezTo>
                    <a:pt x="8513" y="5751"/>
                    <a:pt x="8358" y="5918"/>
                    <a:pt x="8358" y="6108"/>
                  </a:cubicBezTo>
                  <a:lnTo>
                    <a:pt x="8358" y="6501"/>
                  </a:lnTo>
                  <a:lnTo>
                    <a:pt x="3501" y="6501"/>
                  </a:lnTo>
                  <a:lnTo>
                    <a:pt x="3501" y="6108"/>
                  </a:lnTo>
                  <a:cubicBezTo>
                    <a:pt x="3501" y="5918"/>
                    <a:pt x="3334" y="5751"/>
                    <a:pt x="3143" y="5751"/>
                  </a:cubicBezTo>
                  <a:lnTo>
                    <a:pt x="3132" y="5751"/>
                  </a:lnTo>
                  <a:lnTo>
                    <a:pt x="3132" y="2024"/>
                  </a:lnTo>
                  <a:close/>
                  <a:moveTo>
                    <a:pt x="10942" y="2024"/>
                  </a:moveTo>
                  <a:cubicBezTo>
                    <a:pt x="11252" y="2024"/>
                    <a:pt x="11514" y="2274"/>
                    <a:pt x="11514" y="2584"/>
                  </a:cubicBezTo>
                  <a:lnTo>
                    <a:pt x="11514" y="5191"/>
                  </a:lnTo>
                  <a:cubicBezTo>
                    <a:pt x="11514" y="5906"/>
                    <a:pt x="10930" y="6501"/>
                    <a:pt x="10204" y="6501"/>
                  </a:cubicBezTo>
                  <a:lnTo>
                    <a:pt x="10180" y="6108"/>
                  </a:lnTo>
                  <a:cubicBezTo>
                    <a:pt x="10180" y="5918"/>
                    <a:pt x="10025" y="5751"/>
                    <a:pt x="9823" y="5751"/>
                  </a:cubicBezTo>
                  <a:lnTo>
                    <a:pt x="9811" y="5751"/>
                  </a:lnTo>
                  <a:lnTo>
                    <a:pt x="9811" y="2024"/>
                  </a:lnTo>
                  <a:close/>
                  <a:moveTo>
                    <a:pt x="3143" y="6096"/>
                  </a:moveTo>
                  <a:cubicBezTo>
                    <a:pt x="3143" y="6096"/>
                    <a:pt x="3155" y="6096"/>
                    <a:pt x="3155" y="6108"/>
                  </a:cubicBezTo>
                  <a:lnTo>
                    <a:pt x="3155" y="7037"/>
                  </a:lnTo>
                  <a:cubicBezTo>
                    <a:pt x="3155" y="7037"/>
                    <a:pt x="3155" y="7049"/>
                    <a:pt x="3143" y="7049"/>
                  </a:cubicBezTo>
                  <a:lnTo>
                    <a:pt x="2024" y="7049"/>
                  </a:lnTo>
                  <a:cubicBezTo>
                    <a:pt x="2024" y="7049"/>
                    <a:pt x="2012" y="7049"/>
                    <a:pt x="2012" y="7037"/>
                  </a:cubicBezTo>
                  <a:lnTo>
                    <a:pt x="2012" y="6108"/>
                  </a:lnTo>
                  <a:cubicBezTo>
                    <a:pt x="2012" y="6108"/>
                    <a:pt x="2012" y="6096"/>
                    <a:pt x="2024" y="6096"/>
                  </a:cubicBezTo>
                  <a:lnTo>
                    <a:pt x="2417" y="6096"/>
                  </a:lnTo>
                  <a:lnTo>
                    <a:pt x="2417" y="6489"/>
                  </a:lnTo>
                  <a:cubicBezTo>
                    <a:pt x="2417" y="6585"/>
                    <a:pt x="2489" y="6668"/>
                    <a:pt x="2584" y="6668"/>
                  </a:cubicBezTo>
                  <a:cubicBezTo>
                    <a:pt x="2667" y="6668"/>
                    <a:pt x="2762" y="6585"/>
                    <a:pt x="2762" y="6489"/>
                  </a:cubicBezTo>
                  <a:lnTo>
                    <a:pt x="2762" y="6096"/>
                  </a:lnTo>
                  <a:close/>
                  <a:moveTo>
                    <a:pt x="9847" y="6108"/>
                  </a:moveTo>
                  <a:cubicBezTo>
                    <a:pt x="9847" y="6108"/>
                    <a:pt x="9859" y="6108"/>
                    <a:pt x="9859" y="6120"/>
                  </a:cubicBezTo>
                  <a:lnTo>
                    <a:pt x="9847" y="7049"/>
                  </a:lnTo>
                  <a:lnTo>
                    <a:pt x="8716" y="7061"/>
                  </a:lnTo>
                  <a:cubicBezTo>
                    <a:pt x="8716" y="7061"/>
                    <a:pt x="8692" y="7061"/>
                    <a:pt x="8692" y="7049"/>
                  </a:cubicBezTo>
                  <a:lnTo>
                    <a:pt x="8692" y="6120"/>
                  </a:lnTo>
                  <a:cubicBezTo>
                    <a:pt x="8692" y="6120"/>
                    <a:pt x="8692" y="6108"/>
                    <a:pt x="8716" y="6108"/>
                  </a:cubicBezTo>
                  <a:lnTo>
                    <a:pt x="9097" y="6108"/>
                  </a:lnTo>
                  <a:lnTo>
                    <a:pt x="9097" y="6501"/>
                  </a:lnTo>
                  <a:cubicBezTo>
                    <a:pt x="9097" y="6585"/>
                    <a:pt x="9168" y="6680"/>
                    <a:pt x="9275" y="6680"/>
                  </a:cubicBezTo>
                  <a:cubicBezTo>
                    <a:pt x="9370" y="6680"/>
                    <a:pt x="9454" y="6608"/>
                    <a:pt x="9454" y="6501"/>
                  </a:cubicBezTo>
                  <a:lnTo>
                    <a:pt x="9454" y="6108"/>
                  </a:lnTo>
                  <a:close/>
                  <a:moveTo>
                    <a:pt x="703" y="6561"/>
                  </a:moveTo>
                  <a:cubicBezTo>
                    <a:pt x="976" y="6739"/>
                    <a:pt x="1298" y="6858"/>
                    <a:pt x="1643" y="6858"/>
                  </a:cubicBezTo>
                  <a:lnTo>
                    <a:pt x="1655" y="6858"/>
                  </a:lnTo>
                  <a:lnTo>
                    <a:pt x="1655" y="7049"/>
                  </a:lnTo>
                  <a:cubicBezTo>
                    <a:pt x="1655" y="7239"/>
                    <a:pt x="1822" y="7406"/>
                    <a:pt x="2012" y="7406"/>
                  </a:cubicBezTo>
                  <a:lnTo>
                    <a:pt x="2774" y="7406"/>
                  </a:lnTo>
                  <a:lnTo>
                    <a:pt x="2774" y="9847"/>
                  </a:lnTo>
                  <a:lnTo>
                    <a:pt x="2381" y="9847"/>
                  </a:lnTo>
                  <a:lnTo>
                    <a:pt x="2381" y="7978"/>
                  </a:lnTo>
                  <a:cubicBezTo>
                    <a:pt x="2381" y="7882"/>
                    <a:pt x="2310" y="7799"/>
                    <a:pt x="2203" y="7799"/>
                  </a:cubicBezTo>
                  <a:cubicBezTo>
                    <a:pt x="2108" y="7799"/>
                    <a:pt x="2024" y="7870"/>
                    <a:pt x="2024" y="7978"/>
                  </a:cubicBezTo>
                  <a:lnTo>
                    <a:pt x="2024" y="9847"/>
                  </a:lnTo>
                  <a:lnTo>
                    <a:pt x="1096" y="9847"/>
                  </a:lnTo>
                  <a:cubicBezTo>
                    <a:pt x="881" y="9847"/>
                    <a:pt x="703" y="9668"/>
                    <a:pt x="703" y="9466"/>
                  </a:cubicBezTo>
                  <a:lnTo>
                    <a:pt x="703" y="6561"/>
                  </a:lnTo>
                  <a:close/>
                  <a:moveTo>
                    <a:pt x="8335" y="6858"/>
                  </a:moveTo>
                  <a:lnTo>
                    <a:pt x="8335" y="7049"/>
                  </a:lnTo>
                  <a:cubicBezTo>
                    <a:pt x="8335" y="7239"/>
                    <a:pt x="8501" y="7406"/>
                    <a:pt x="8692" y="7406"/>
                  </a:cubicBezTo>
                  <a:lnTo>
                    <a:pt x="9454" y="7406"/>
                  </a:lnTo>
                  <a:lnTo>
                    <a:pt x="9466" y="9847"/>
                  </a:lnTo>
                  <a:lnTo>
                    <a:pt x="9073" y="9847"/>
                  </a:lnTo>
                  <a:lnTo>
                    <a:pt x="9073" y="7978"/>
                  </a:lnTo>
                  <a:cubicBezTo>
                    <a:pt x="9073" y="7882"/>
                    <a:pt x="8989" y="7799"/>
                    <a:pt x="8894" y="7799"/>
                  </a:cubicBezTo>
                  <a:cubicBezTo>
                    <a:pt x="8787" y="7799"/>
                    <a:pt x="8716" y="7870"/>
                    <a:pt x="8716" y="7978"/>
                  </a:cubicBezTo>
                  <a:lnTo>
                    <a:pt x="8716" y="9847"/>
                  </a:lnTo>
                  <a:lnTo>
                    <a:pt x="3120" y="9847"/>
                  </a:lnTo>
                  <a:lnTo>
                    <a:pt x="3120" y="7406"/>
                  </a:lnTo>
                  <a:lnTo>
                    <a:pt x="3132" y="7406"/>
                  </a:lnTo>
                  <a:cubicBezTo>
                    <a:pt x="3322" y="7406"/>
                    <a:pt x="3489" y="7239"/>
                    <a:pt x="3489" y="7049"/>
                  </a:cubicBezTo>
                  <a:lnTo>
                    <a:pt x="3489" y="6858"/>
                  </a:lnTo>
                  <a:close/>
                  <a:moveTo>
                    <a:pt x="11133" y="6561"/>
                  </a:moveTo>
                  <a:lnTo>
                    <a:pt x="11133" y="9466"/>
                  </a:lnTo>
                  <a:cubicBezTo>
                    <a:pt x="11133" y="9668"/>
                    <a:pt x="10954" y="9847"/>
                    <a:pt x="10752" y="9847"/>
                  </a:cubicBezTo>
                  <a:lnTo>
                    <a:pt x="9811" y="9847"/>
                  </a:lnTo>
                  <a:lnTo>
                    <a:pt x="9811" y="7406"/>
                  </a:lnTo>
                  <a:lnTo>
                    <a:pt x="9823" y="7406"/>
                  </a:lnTo>
                  <a:cubicBezTo>
                    <a:pt x="10025" y="7406"/>
                    <a:pt x="10180" y="7239"/>
                    <a:pt x="10180" y="7049"/>
                  </a:cubicBezTo>
                  <a:lnTo>
                    <a:pt x="10180" y="6858"/>
                  </a:lnTo>
                  <a:lnTo>
                    <a:pt x="10204" y="6858"/>
                  </a:lnTo>
                  <a:cubicBezTo>
                    <a:pt x="10537" y="6858"/>
                    <a:pt x="10871" y="6751"/>
                    <a:pt x="11133" y="6561"/>
                  </a:cubicBezTo>
                  <a:close/>
                  <a:moveTo>
                    <a:pt x="5084" y="0"/>
                  </a:moveTo>
                  <a:cubicBezTo>
                    <a:pt x="4739" y="0"/>
                    <a:pt x="4441" y="238"/>
                    <a:pt x="4358" y="560"/>
                  </a:cubicBezTo>
                  <a:lnTo>
                    <a:pt x="4120" y="1667"/>
                  </a:lnTo>
                  <a:lnTo>
                    <a:pt x="929" y="1667"/>
                  </a:lnTo>
                  <a:cubicBezTo>
                    <a:pt x="417" y="1667"/>
                    <a:pt x="0" y="2084"/>
                    <a:pt x="0" y="2584"/>
                  </a:cubicBezTo>
                  <a:lnTo>
                    <a:pt x="0" y="5191"/>
                  </a:lnTo>
                  <a:cubicBezTo>
                    <a:pt x="0" y="5596"/>
                    <a:pt x="143" y="5953"/>
                    <a:pt x="381" y="6227"/>
                  </a:cubicBezTo>
                  <a:lnTo>
                    <a:pt x="381" y="9466"/>
                  </a:lnTo>
                  <a:cubicBezTo>
                    <a:pt x="381" y="9859"/>
                    <a:pt x="703" y="10192"/>
                    <a:pt x="1107" y="10192"/>
                  </a:cubicBezTo>
                  <a:lnTo>
                    <a:pt x="10763" y="10192"/>
                  </a:lnTo>
                  <a:cubicBezTo>
                    <a:pt x="11168" y="10192"/>
                    <a:pt x="11490" y="9859"/>
                    <a:pt x="11490" y="9466"/>
                  </a:cubicBezTo>
                  <a:lnTo>
                    <a:pt x="11490" y="6227"/>
                  </a:lnTo>
                  <a:cubicBezTo>
                    <a:pt x="11728" y="5953"/>
                    <a:pt x="11871" y="5572"/>
                    <a:pt x="11871" y="5191"/>
                  </a:cubicBezTo>
                  <a:lnTo>
                    <a:pt x="11871" y="2584"/>
                  </a:lnTo>
                  <a:cubicBezTo>
                    <a:pt x="11871" y="2084"/>
                    <a:pt x="11454" y="1667"/>
                    <a:pt x="10942" y="1667"/>
                  </a:cubicBezTo>
                  <a:lnTo>
                    <a:pt x="7739" y="1667"/>
                  </a:lnTo>
                  <a:lnTo>
                    <a:pt x="7501" y="560"/>
                  </a:lnTo>
                  <a:cubicBezTo>
                    <a:pt x="7430" y="215"/>
                    <a:pt x="7132" y="0"/>
                    <a:pt x="6787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6034;p34">
              <a:extLst>
                <a:ext uri="{FF2B5EF4-FFF2-40B4-BE49-F238E27FC236}">
                  <a16:creationId xmlns:a16="http://schemas.microsoft.com/office/drawing/2014/main" id="{7454F588-D9C3-8EC8-045C-ADC009AECEBF}"/>
                </a:ext>
              </a:extLst>
            </p:cNvPr>
            <p:cNvSpPr/>
            <p:nvPr/>
          </p:nvSpPr>
          <p:spPr>
            <a:xfrm>
              <a:off x="1002450" y="4457157"/>
              <a:ext cx="70116" cy="34533"/>
            </a:xfrm>
            <a:custGeom>
              <a:avLst/>
              <a:gdLst/>
              <a:ahLst/>
              <a:cxnLst/>
              <a:rect l="l" t="t" r="r" b="b"/>
              <a:pathLst>
                <a:path w="2203" h="1085" extrusionOk="0">
                  <a:moveTo>
                    <a:pt x="357" y="1"/>
                  </a:moveTo>
                  <a:cubicBezTo>
                    <a:pt x="167" y="1"/>
                    <a:pt x="0" y="168"/>
                    <a:pt x="0" y="358"/>
                  </a:cubicBezTo>
                  <a:lnTo>
                    <a:pt x="0" y="727"/>
                  </a:lnTo>
                  <a:cubicBezTo>
                    <a:pt x="0" y="918"/>
                    <a:pt x="167" y="1084"/>
                    <a:pt x="357" y="1084"/>
                  </a:cubicBezTo>
                  <a:lnTo>
                    <a:pt x="1846" y="1084"/>
                  </a:lnTo>
                  <a:cubicBezTo>
                    <a:pt x="2048" y="1084"/>
                    <a:pt x="2203" y="918"/>
                    <a:pt x="2203" y="727"/>
                  </a:cubicBezTo>
                  <a:lnTo>
                    <a:pt x="2203" y="358"/>
                  </a:lnTo>
                  <a:cubicBezTo>
                    <a:pt x="2203" y="168"/>
                    <a:pt x="2048" y="1"/>
                    <a:pt x="1846" y="1"/>
                  </a:cubicBezTo>
                  <a:lnTo>
                    <a:pt x="1667" y="1"/>
                  </a:lnTo>
                  <a:cubicBezTo>
                    <a:pt x="1584" y="1"/>
                    <a:pt x="1488" y="72"/>
                    <a:pt x="1488" y="179"/>
                  </a:cubicBezTo>
                  <a:cubicBezTo>
                    <a:pt x="1488" y="287"/>
                    <a:pt x="1572" y="358"/>
                    <a:pt x="1667" y="358"/>
                  </a:cubicBezTo>
                  <a:lnTo>
                    <a:pt x="1846" y="358"/>
                  </a:lnTo>
                  <a:cubicBezTo>
                    <a:pt x="1846" y="358"/>
                    <a:pt x="1869" y="358"/>
                    <a:pt x="1869" y="370"/>
                  </a:cubicBezTo>
                  <a:lnTo>
                    <a:pt x="1869" y="739"/>
                  </a:lnTo>
                  <a:cubicBezTo>
                    <a:pt x="1869" y="739"/>
                    <a:pt x="1869" y="763"/>
                    <a:pt x="1846" y="763"/>
                  </a:cubicBezTo>
                  <a:lnTo>
                    <a:pt x="357" y="763"/>
                  </a:lnTo>
                  <a:cubicBezTo>
                    <a:pt x="357" y="763"/>
                    <a:pt x="345" y="763"/>
                    <a:pt x="345" y="739"/>
                  </a:cubicBezTo>
                  <a:lnTo>
                    <a:pt x="345" y="370"/>
                  </a:lnTo>
                  <a:cubicBezTo>
                    <a:pt x="345" y="370"/>
                    <a:pt x="345" y="358"/>
                    <a:pt x="357" y="358"/>
                  </a:cubicBezTo>
                  <a:lnTo>
                    <a:pt x="917" y="358"/>
                  </a:lnTo>
                  <a:cubicBezTo>
                    <a:pt x="1000" y="358"/>
                    <a:pt x="1084" y="287"/>
                    <a:pt x="1084" y="179"/>
                  </a:cubicBezTo>
                  <a:cubicBezTo>
                    <a:pt x="1084" y="72"/>
                    <a:pt x="1012" y="1"/>
                    <a:pt x="917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288;p19">
            <a:extLst>
              <a:ext uri="{FF2B5EF4-FFF2-40B4-BE49-F238E27FC236}">
                <a16:creationId xmlns:a16="http://schemas.microsoft.com/office/drawing/2014/main" id="{75936948-1756-2DB5-6F5A-C963CAFDF527}"/>
              </a:ext>
            </a:extLst>
          </p:cNvPr>
          <p:cNvSpPr txBox="1"/>
          <p:nvPr/>
        </p:nvSpPr>
        <p:spPr>
          <a:xfrm>
            <a:off x="3972297" y="9704584"/>
            <a:ext cx="2585700" cy="2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1000" b="1" dirty="0">
                <a:solidFill>
                  <a:schemeClr val="dk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Lexend Deca"/>
                <a:sym typeface="Lexend Deca"/>
              </a:rPr>
              <a:t>資料清理、統計</a:t>
            </a:r>
            <a:endParaRPr sz="1000" b="1" dirty="0">
              <a:solidFill>
                <a:schemeClr val="dk2"/>
              </a:solidFill>
              <a:latin typeface="標楷體" panose="03000509000000000000" pitchFamily="65" charset="-120"/>
              <a:ea typeface="標楷體" panose="03000509000000000000" pitchFamily="65" charset="-120"/>
              <a:cs typeface="Lexend Deca"/>
              <a:sym typeface="Lexend Deca"/>
            </a:endParaRPr>
          </a:p>
        </p:txBody>
      </p:sp>
      <p:sp>
        <p:nvSpPr>
          <p:cNvPr id="50" name="Google Shape;205;p18">
            <a:extLst>
              <a:ext uri="{FF2B5EF4-FFF2-40B4-BE49-F238E27FC236}">
                <a16:creationId xmlns:a16="http://schemas.microsoft.com/office/drawing/2014/main" id="{F269D552-E094-FC08-D0CE-8BCB0A1FA014}"/>
              </a:ext>
            </a:extLst>
          </p:cNvPr>
          <p:cNvSpPr txBox="1"/>
          <p:nvPr/>
        </p:nvSpPr>
        <p:spPr>
          <a:xfrm>
            <a:off x="5688174" y="9916991"/>
            <a:ext cx="1564500" cy="4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b="1" dirty="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PPT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Proficiency: </a:t>
            </a:r>
            <a:r>
              <a:rPr lang="en-US" altLang="zh-TW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9</a:t>
            </a:r>
            <a:r>
              <a:rPr lang="en" sz="1000" dirty="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0%</a:t>
            </a:r>
            <a:endParaRPr sz="1000" b="1" dirty="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51" name="Google Shape;248;p19">
            <a:extLst>
              <a:ext uri="{FF2B5EF4-FFF2-40B4-BE49-F238E27FC236}">
                <a16:creationId xmlns:a16="http://schemas.microsoft.com/office/drawing/2014/main" id="{8A9D1798-B322-0171-05CD-7726A1B623E9}"/>
              </a:ext>
            </a:extLst>
          </p:cNvPr>
          <p:cNvSpPr txBox="1">
            <a:spLocks/>
          </p:cNvSpPr>
          <p:nvPr/>
        </p:nvSpPr>
        <p:spPr>
          <a:xfrm>
            <a:off x="450661" y="5265920"/>
            <a:ext cx="6526193" cy="107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■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■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 Deca"/>
              <a:buChar char="■"/>
              <a:defRPr sz="14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pPr marL="365760" indent="-292100">
              <a:lnSpc>
                <a:spcPct val="150000"/>
              </a:lnSpc>
              <a:buClr>
                <a:schemeClr val="accent3"/>
              </a:buClr>
              <a:buSzPts val="1000"/>
            </a:pPr>
            <a:r>
              <a:rPr lang="zh-TW" altLang="en-US" sz="1400" dirty="0">
                <a:latin typeface="Lexend Deca" panose="02020500000000000000" charset="0"/>
                <a:ea typeface="標楷體" panose="03000509000000000000" pitchFamily="65" charset="-120"/>
              </a:rPr>
              <a:t>精算大數據研究中心研究助理          </a:t>
            </a:r>
            <a:r>
              <a:rPr lang="en-US" altLang="zh-TW" sz="1200" dirty="0">
                <a:latin typeface="Lexend Deca" panose="02020500000000000000" charset="0"/>
                <a:ea typeface="標楷體" panose="03000509000000000000" pitchFamily="65" charset="-120"/>
              </a:rPr>
              <a:t>20YY-MM</a:t>
            </a:r>
            <a:r>
              <a:rPr lang="zh-TW" altLang="en-US" sz="1200" dirty="0">
                <a:latin typeface="Lexend Deca" panose="02020500000000000000" charset="0"/>
                <a:ea typeface="標楷體" panose="03000509000000000000" pitchFamily="65" charset="-120"/>
              </a:rPr>
              <a:t> </a:t>
            </a:r>
            <a:r>
              <a:rPr lang="en-US" altLang="zh-TW" sz="1200" dirty="0">
                <a:latin typeface="Lexend Deca" panose="02020500000000000000" charset="0"/>
                <a:ea typeface="標楷體" panose="03000509000000000000" pitchFamily="65" charset="-120"/>
              </a:rPr>
              <a:t>~</a:t>
            </a:r>
            <a:r>
              <a:rPr lang="zh-TW" altLang="en-US" sz="1200" dirty="0">
                <a:latin typeface="Lexend Deca" panose="02020500000000000000" charset="0"/>
                <a:ea typeface="標楷體" panose="03000509000000000000" pitchFamily="65" charset="-120"/>
              </a:rPr>
              <a:t> 現在</a:t>
            </a:r>
            <a:endParaRPr lang="en-US" altLang="zh-TW" sz="1200" dirty="0">
              <a:latin typeface="Lexend Deca" panose="02020500000000000000" charset="0"/>
              <a:ea typeface="標楷體" panose="03000509000000000000" pitchFamily="65" charset="-120"/>
            </a:endParaRPr>
          </a:p>
          <a:p>
            <a:pPr marL="365760" indent="-292100">
              <a:lnSpc>
                <a:spcPct val="150000"/>
              </a:lnSpc>
              <a:buClr>
                <a:schemeClr val="accent3"/>
              </a:buClr>
              <a:buSzPts val="1000"/>
            </a:pPr>
            <a:r>
              <a:rPr lang="zh-TW" altLang="en-US" sz="1400" dirty="0">
                <a:latin typeface="Lexend Deca" panose="02020500000000000000" charset="0"/>
                <a:ea typeface="標楷體" panose="03000509000000000000" pitchFamily="65" charset="-120"/>
              </a:rPr>
              <a:t>財精系工讀                                       </a:t>
            </a:r>
            <a:r>
              <a:rPr lang="en-US" altLang="zh-TW" sz="1200" dirty="0">
                <a:latin typeface="Lexend Deca" panose="02020500000000000000" charset="0"/>
                <a:ea typeface="標楷體" panose="03000509000000000000" pitchFamily="65" charset="-120"/>
              </a:rPr>
              <a:t>20YY-MM</a:t>
            </a:r>
            <a:r>
              <a:rPr lang="zh-TW" altLang="en-US" sz="1200" dirty="0">
                <a:latin typeface="Lexend Deca" panose="02020500000000000000" charset="0"/>
                <a:ea typeface="標楷體" panose="03000509000000000000" pitchFamily="65" charset="-120"/>
              </a:rPr>
              <a:t> </a:t>
            </a:r>
            <a:r>
              <a:rPr lang="en-US" altLang="zh-TW" sz="1200" dirty="0">
                <a:latin typeface="Lexend Deca" panose="02020500000000000000" charset="0"/>
                <a:ea typeface="標楷體" panose="03000509000000000000" pitchFamily="65" charset="-120"/>
              </a:rPr>
              <a:t>~</a:t>
            </a:r>
            <a:r>
              <a:rPr lang="zh-TW" altLang="en-US" sz="1200" dirty="0">
                <a:latin typeface="Lexend Deca" panose="02020500000000000000" charset="0"/>
                <a:ea typeface="標楷體" panose="03000509000000000000" pitchFamily="65" charset="-120"/>
              </a:rPr>
              <a:t> </a:t>
            </a:r>
            <a:r>
              <a:rPr lang="en-US" altLang="zh-TW" sz="1200" dirty="0">
                <a:latin typeface="Lexend Deca" panose="02020500000000000000" charset="0"/>
                <a:ea typeface="標楷體" panose="03000509000000000000" pitchFamily="65" charset="-120"/>
              </a:rPr>
              <a:t>20YY-MM</a:t>
            </a:r>
          </a:p>
          <a:p>
            <a:pPr marL="365760" indent="-292100">
              <a:lnSpc>
                <a:spcPct val="150000"/>
              </a:lnSpc>
              <a:buClr>
                <a:schemeClr val="accent3"/>
              </a:buClr>
              <a:buSzPts val="1000"/>
            </a:pPr>
            <a:r>
              <a:rPr lang="en-US" altLang="zh-TW" sz="1400" dirty="0">
                <a:latin typeface="Lexend Deca" panose="02020500000000000000" charset="0"/>
                <a:ea typeface="標楷體" panose="03000509000000000000" pitchFamily="65" charset="-120"/>
              </a:rPr>
              <a:t>OO</a:t>
            </a:r>
            <a:r>
              <a:rPr lang="zh-TW" altLang="en-US" sz="1400" dirty="0">
                <a:latin typeface="Lexend Deca" panose="02020500000000000000" charset="0"/>
                <a:ea typeface="標楷體" panose="03000509000000000000" pitchFamily="65" charset="-120"/>
              </a:rPr>
              <a:t>                                                    </a:t>
            </a:r>
            <a:r>
              <a:rPr lang="en-US" altLang="zh-TW" sz="1200" dirty="0">
                <a:latin typeface="Lexend Deca" panose="02020500000000000000" charset="0"/>
                <a:ea typeface="標楷體" panose="03000509000000000000" pitchFamily="65" charset="-120"/>
              </a:rPr>
              <a:t>20YY-MM</a:t>
            </a:r>
            <a:r>
              <a:rPr lang="zh-TW" altLang="en-US" sz="1200" dirty="0">
                <a:latin typeface="Lexend Deca" panose="02020500000000000000" charset="0"/>
                <a:ea typeface="標楷體" panose="03000509000000000000" pitchFamily="65" charset="-120"/>
              </a:rPr>
              <a:t> </a:t>
            </a:r>
            <a:r>
              <a:rPr lang="en-US" altLang="zh-TW" sz="1200" dirty="0">
                <a:latin typeface="Lexend Deca" panose="02020500000000000000" charset="0"/>
                <a:ea typeface="標楷體" panose="03000509000000000000" pitchFamily="65" charset="-120"/>
              </a:rPr>
              <a:t>~</a:t>
            </a:r>
            <a:r>
              <a:rPr lang="zh-TW" altLang="en-US" sz="1200" dirty="0">
                <a:latin typeface="Lexend Deca" panose="02020500000000000000" charset="0"/>
                <a:ea typeface="標楷體" panose="03000509000000000000" pitchFamily="65" charset="-120"/>
              </a:rPr>
              <a:t> </a:t>
            </a:r>
            <a:r>
              <a:rPr lang="en-US" altLang="zh-TW" sz="1200" dirty="0">
                <a:latin typeface="Lexend Deca" panose="02020500000000000000" charset="0"/>
                <a:ea typeface="標楷體" panose="03000509000000000000" pitchFamily="65" charset="-120"/>
              </a:rPr>
              <a:t>20YY-MM</a:t>
            </a:r>
            <a:r>
              <a:rPr lang="zh-TW" altLang="en-US" sz="1200" dirty="0">
                <a:latin typeface="Lexend Deca" panose="02020500000000000000" charset="0"/>
                <a:ea typeface="標楷體" panose="03000509000000000000" pitchFamily="65" charset="-120"/>
              </a:rPr>
              <a:t>       </a:t>
            </a:r>
            <a:endParaRPr lang="en-US" altLang="zh-TW" sz="1200" dirty="0">
              <a:latin typeface="Lexend Deca" panose="02020500000000000000" charset="0"/>
              <a:ea typeface="標楷體" panose="03000509000000000000" pitchFamily="65" charset="-120"/>
            </a:endParaRPr>
          </a:p>
        </p:txBody>
      </p:sp>
      <p:sp>
        <p:nvSpPr>
          <p:cNvPr id="52" name="Google Shape;174;p18">
            <a:extLst>
              <a:ext uri="{FF2B5EF4-FFF2-40B4-BE49-F238E27FC236}">
                <a16:creationId xmlns:a16="http://schemas.microsoft.com/office/drawing/2014/main" id="{BF74ABF3-8608-103B-E5A9-E7BA89C3E278}"/>
              </a:ext>
            </a:extLst>
          </p:cNvPr>
          <p:cNvSpPr/>
          <p:nvPr/>
        </p:nvSpPr>
        <p:spPr>
          <a:xfrm>
            <a:off x="453916" y="6329513"/>
            <a:ext cx="2046900" cy="5229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800" b="1" dirty="0">
                <a:solidFill>
                  <a:schemeClr val="dk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Lexend Deca"/>
                <a:sym typeface="Lexend Deca"/>
              </a:rPr>
              <a:t>   參與動機</a:t>
            </a:r>
            <a:endParaRPr sz="1800" b="1" dirty="0">
              <a:solidFill>
                <a:schemeClr val="dk2"/>
              </a:solidFill>
              <a:latin typeface="標楷體" panose="03000509000000000000" pitchFamily="65" charset="-120"/>
              <a:ea typeface="標楷體" panose="03000509000000000000" pitchFamily="65" charset="-120"/>
              <a:cs typeface="Lexend Deca"/>
              <a:sym typeface="Lexend Deca"/>
            </a:endParaRPr>
          </a:p>
        </p:txBody>
      </p:sp>
      <p:cxnSp>
        <p:nvCxnSpPr>
          <p:cNvPr id="53" name="Google Shape;175;p18">
            <a:extLst>
              <a:ext uri="{FF2B5EF4-FFF2-40B4-BE49-F238E27FC236}">
                <a16:creationId xmlns:a16="http://schemas.microsoft.com/office/drawing/2014/main" id="{D7B690EE-087F-DC58-9E29-6515E46D7896}"/>
              </a:ext>
            </a:extLst>
          </p:cNvPr>
          <p:cNvCxnSpPr>
            <a:stCxn id="52" idx="3"/>
          </p:cNvCxnSpPr>
          <p:nvPr/>
        </p:nvCxnSpPr>
        <p:spPr>
          <a:xfrm>
            <a:off x="2500816" y="6590963"/>
            <a:ext cx="44955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oogle Shape;208;p18">
            <a:extLst>
              <a:ext uri="{FF2B5EF4-FFF2-40B4-BE49-F238E27FC236}">
                <a16:creationId xmlns:a16="http://schemas.microsoft.com/office/drawing/2014/main" id="{5495C57C-1D37-225E-3F1B-5F7242552B5B}"/>
              </a:ext>
            </a:extLst>
          </p:cNvPr>
          <p:cNvSpPr/>
          <p:nvPr/>
        </p:nvSpPr>
        <p:spPr>
          <a:xfrm>
            <a:off x="674016" y="6393964"/>
            <a:ext cx="288780" cy="365182"/>
          </a:xfrm>
          <a:custGeom>
            <a:avLst/>
            <a:gdLst/>
            <a:ahLst/>
            <a:cxnLst/>
            <a:rect l="l" t="t" r="r" b="b"/>
            <a:pathLst>
              <a:path w="10371" h="13116" extrusionOk="0">
                <a:moveTo>
                  <a:pt x="5191" y="388"/>
                </a:moveTo>
                <a:lnTo>
                  <a:pt x="9085" y="1626"/>
                </a:lnTo>
                <a:cubicBezTo>
                  <a:pt x="9097" y="1626"/>
                  <a:pt x="9109" y="1638"/>
                  <a:pt x="9109" y="1650"/>
                </a:cubicBezTo>
                <a:cubicBezTo>
                  <a:pt x="9109" y="1662"/>
                  <a:pt x="9097" y="1674"/>
                  <a:pt x="9085" y="1674"/>
                </a:cubicBezTo>
                <a:lnTo>
                  <a:pt x="7799" y="1888"/>
                </a:lnTo>
                <a:lnTo>
                  <a:pt x="7311" y="1829"/>
                </a:lnTo>
                <a:cubicBezTo>
                  <a:pt x="7303" y="1828"/>
                  <a:pt x="7296" y="1827"/>
                  <a:pt x="7289" y="1827"/>
                </a:cubicBezTo>
                <a:cubicBezTo>
                  <a:pt x="7058" y="1827"/>
                  <a:pt x="7021" y="2186"/>
                  <a:pt x="7263" y="2210"/>
                </a:cubicBezTo>
                <a:lnTo>
                  <a:pt x="7608" y="2257"/>
                </a:lnTo>
                <a:lnTo>
                  <a:pt x="7608" y="3043"/>
                </a:lnTo>
                <a:lnTo>
                  <a:pt x="2763" y="3043"/>
                </a:lnTo>
                <a:lnTo>
                  <a:pt x="2763" y="2257"/>
                </a:lnTo>
                <a:lnTo>
                  <a:pt x="4751" y="2007"/>
                </a:lnTo>
                <a:cubicBezTo>
                  <a:pt x="4894" y="1989"/>
                  <a:pt x="5040" y="1980"/>
                  <a:pt x="5185" y="1980"/>
                </a:cubicBezTo>
                <a:cubicBezTo>
                  <a:pt x="5331" y="1980"/>
                  <a:pt x="5477" y="1989"/>
                  <a:pt x="5620" y="2007"/>
                </a:cubicBezTo>
                <a:lnTo>
                  <a:pt x="6370" y="2102"/>
                </a:lnTo>
                <a:cubicBezTo>
                  <a:pt x="6381" y="2104"/>
                  <a:pt x="6392" y="2105"/>
                  <a:pt x="6402" y="2105"/>
                </a:cubicBezTo>
                <a:cubicBezTo>
                  <a:pt x="6624" y="2105"/>
                  <a:pt x="6657" y="1755"/>
                  <a:pt x="6418" y="1721"/>
                </a:cubicBezTo>
                <a:lnTo>
                  <a:pt x="5656" y="1626"/>
                </a:lnTo>
                <a:cubicBezTo>
                  <a:pt x="5495" y="1608"/>
                  <a:pt x="5334" y="1599"/>
                  <a:pt x="5174" y="1599"/>
                </a:cubicBezTo>
                <a:cubicBezTo>
                  <a:pt x="5013" y="1599"/>
                  <a:pt x="4852" y="1608"/>
                  <a:pt x="4691" y="1626"/>
                </a:cubicBezTo>
                <a:lnTo>
                  <a:pt x="2560" y="1888"/>
                </a:lnTo>
                <a:lnTo>
                  <a:pt x="1274" y="1674"/>
                </a:lnTo>
                <a:cubicBezTo>
                  <a:pt x="1262" y="1674"/>
                  <a:pt x="1262" y="1674"/>
                  <a:pt x="1250" y="1650"/>
                </a:cubicBezTo>
                <a:cubicBezTo>
                  <a:pt x="1250" y="1626"/>
                  <a:pt x="1262" y="1626"/>
                  <a:pt x="1274" y="1626"/>
                </a:cubicBezTo>
                <a:lnTo>
                  <a:pt x="1286" y="1626"/>
                </a:lnTo>
                <a:lnTo>
                  <a:pt x="5180" y="388"/>
                </a:lnTo>
                <a:close/>
                <a:moveTo>
                  <a:pt x="1429" y="3400"/>
                </a:moveTo>
                <a:cubicBezTo>
                  <a:pt x="1441" y="3400"/>
                  <a:pt x="1441" y="3412"/>
                  <a:pt x="1441" y="3424"/>
                </a:cubicBezTo>
                <a:lnTo>
                  <a:pt x="1441" y="3757"/>
                </a:lnTo>
                <a:lnTo>
                  <a:pt x="1012" y="3757"/>
                </a:lnTo>
                <a:lnTo>
                  <a:pt x="1012" y="3424"/>
                </a:lnTo>
                <a:cubicBezTo>
                  <a:pt x="1012" y="3412"/>
                  <a:pt x="1012" y="3400"/>
                  <a:pt x="1024" y="3400"/>
                </a:cubicBezTo>
                <a:close/>
                <a:moveTo>
                  <a:pt x="3370" y="3436"/>
                </a:moveTo>
                <a:lnTo>
                  <a:pt x="3370" y="3817"/>
                </a:lnTo>
                <a:cubicBezTo>
                  <a:pt x="3370" y="3948"/>
                  <a:pt x="3275" y="4043"/>
                  <a:pt x="3144" y="4043"/>
                </a:cubicBezTo>
                <a:lnTo>
                  <a:pt x="2917" y="4043"/>
                </a:lnTo>
                <a:lnTo>
                  <a:pt x="2917" y="3436"/>
                </a:lnTo>
                <a:close/>
                <a:moveTo>
                  <a:pt x="7454" y="3436"/>
                </a:moveTo>
                <a:lnTo>
                  <a:pt x="7454" y="4043"/>
                </a:lnTo>
                <a:lnTo>
                  <a:pt x="7227" y="4043"/>
                </a:lnTo>
                <a:cubicBezTo>
                  <a:pt x="7096" y="4043"/>
                  <a:pt x="7001" y="3948"/>
                  <a:pt x="7001" y="3817"/>
                </a:cubicBezTo>
                <a:lnTo>
                  <a:pt x="7001" y="3436"/>
                </a:lnTo>
                <a:close/>
                <a:moveTo>
                  <a:pt x="1477" y="4150"/>
                </a:moveTo>
                <a:lnTo>
                  <a:pt x="1703" y="5519"/>
                </a:lnTo>
                <a:cubicBezTo>
                  <a:pt x="1703" y="5543"/>
                  <a:pt x="1691" y="5567"/>
                  <a:pt x="1667" y="5567"/>
                </a:cubicBezTo>
                <a:lnTo>
                  <a:pt x="1667" y="5555"/>
                </a:lnTo>
                <a:lnTo>
                  <a:pt x="798" y="5555"/>
                </a:lnTo>
                <a:cubicBezTo>
                  <a:pt x="762" y="5555"/>
                  <a:pt x="750" y="5531"/>
                  <a:pt x="750" y="5508"/>
                </a:cubicBezTo>
                <a:lnTo>
                  <a:pt x="989" y="4150"/>
                </a:lnTo>
                <a:close/>
                <a:moveTo>
                  <a:pt x="6620" y="3436"/>
                </a:moveTo>
                <a:lnTo>
                  <a:pt x="6620" y="3817"/>
                </a:lnTo>
                <a:cubicBezTo>
                  <a:pt x="6620" y="4162"/>
                  <a:pt x="6894" y="4436"/>
                  <a:pt x="7227" y="4436"/>
                </a:cubicBezTo>
                <a:lnTo>
                  <a:pt x="7454" y="4436"/>
                </a:lnTo>
                <a:lnTo>
                  <a:pt x="7454" y="4924"/>
                </a:lnTo>
                <a:cubicBezTo>
                  <a:pt x="7454" y="4996"/>
                  <a:pt x="7394" y="5055"/>
                  <a:pt x="7323" y="5055"/>
                </a:cubicBezTo>
                <a:cubicBezTo>
                  <a:pt x="7168" y="5055"/>
                  <a:pt x="7037" y="5174"/>
                  <a:pt x="7025" y="5341"/>
                </a:cubicBezTo>
                <a:cubicBezTo>
                  <a:pt x="6965" y="6305"/>
                  <a:pt x="6156" y="7055"/>
                  <a:pt x="5191" y="7055"/>
                </a:cubicBezTo>
                <a:cubicBezTo>
                  <a:pt x="4215" y="7055"/>
                  <a:pt x="3406" y="6305"/>
                  <a:pt x="3346" y="5341"/>
                </a:cubicBezTo>
                <a:cubicBezTo>
                  <a:pt x="3334" y="5174"/>
                  <a:pt x="3203" y="5055"/>
                  <a:pt x="3048" y="5055"/>
                </a:cubicBezTo>
                <a:cubicBezTo>
                  <a:pt x="2977" y="5055"/>
                  <a:pt x="2917" y="4996"/>
                  <a:pt x="2917" y="4924"/>
                </a:cubicBezTo>
                <a:lnTo>
                  <a:pt x="2917" y="4436"/>
                </a:lnTo>
                <a:lnTo>
                  <a:pt x="3144" y="4436"/>
                </a:lnTo>
                <a:cubicBezTo>
                  <a:pt x="3477" y="4436"/>
                  <a:pt x="3751" y="4162"/>
                  <a:pt x="3751" y="3817"/>
                </a:cubicBezTo>
                <a:lnTo>
                  <a:pt x="3751" y="3436"/>
                </a:lnTo>
                <a:close/>
                <a:moveTo>
                  <a:pt x="5185" y="7448"/>
                </a:moveTo>
                <a:cubicBezTo>
                  <a:pt x="5184" y="7448"/>
                  <a:pt x="5182" y="7448"/>
                  <a:pt x="5180" y="7448"/>
                </a:cubicBezTo>
                <a:lnTo>
                  <a:pt x="5191" y="7448"/>
                </a:lnTo>
                <a:cubicBezTo>
                  <a:pt x="5189" y="7448"/>
                  <a:pt x="5187" y="7448"/>
                  <a:pt x="5185" y="7448"/>
                </a:cubicBezTo>
                <a:close/>
                <a:moveTo>
                  <a:pt x="6144" y="7234"/>
                </a:moveTo>
                <a:lnTo>
                  <a:pt x="6144" y="7353"/>
                </a:lnTo>
                <a:cubicBezTo>
                  <a:pt x="6144" y="7674"/>
                  <a:pt x="6096" y="8008"/>
                  <a:pt x="6013" y="8317"/>
                </a:cubicBezTo>
                <a:cubicBezTo>
                  <a:pt x="5739" y="8371"/>
                  <a:pt x="5462" y="8398"/>
                  <a:pt x="5185" y="8398"/>
                </a:cubicBezTo>
                <a:cubicBezTo>
                  <a:pt x="4909" y="8398"/>
                  <a:pt x="4632" y="8371"/>
                  <a:pt x="4358" y="8317"/>
                </a:cubicBezTo>
                <a:cubicBezTo>
                  <a:pt x="4275" y="8008"/>
                  <a:pt x="4227" y="7674"/>
                  <a:pt x="4227" y="7353"/>
                </a:cubicBezTo>
                <a:lnTo>
                  <a:pt x="4227" y="7341"/>
                </a:lnTo>
                <a:lnTo>
                  <a:pt x="4227" y="7234"/>
                </a:lnTo>
                <a:cubicBezTo>
                  <a:pt x="4523" y="7376"/>
                  <a:pt x="4854" y="7447"/>
                  <a:pt x="5185" y="7448"/>
                </a:cubicBezTo>
                <a:lnTo>
                  <a:pt x="5185" y="7448"/>
                </a:lnTo>
                <a:cubicBezTo>
                  <a:pt x="5517" y="7447"/>
                  <a:pt x="5848" y="7376"/>
                  <a:pt x="6144" y="7234"/>
                </a:cubicBezTo>
                <a:close/>
                <a:moveTo>
                  <a:pt x="3858" y="7698"/>
                </a:moveTo>
                <a:cubicBezTo>
                  <a:pt x="3917" y="8365"/>
                  <a:pt x="4132" y="8996"/>
                  <a:pt x="4501" y="9556"/>
                </a:cubicBezTo>
                <a:lnTo>
                  <a:pt x="4572" y="9675"/>
                </a:lnTo>
                <a:lnTo>
                  <a:pt x="2608" y="8508"/>
                </a:lnTo>
                <a:lnTo>
                  <a:pt x="3858" y="7698"/>
                </a:lnTo>
                <a:close/>
                <a:moveTo>
                  <a:pt x="6513" y="7698"/>
                </a:moveTo>
                <a:lnTo>
                  <a:pt x="7763" y="8508"/>
                </a:lnTo>
                <a:lnTo>
                  <a:pt x="5799" y="9687"/>
                </a:lnTo>
                <a:lnTo>
                  <a:pt x="5870" y="9556"/>
                </a:lnTo>
                <a:cubicBezTo>
                  <a:pt x="6239" y="8996"/>
                  <a:pt x="6454" y="8365"/>
                  <a:pt x="6513" y="7698"/>
                </a:cubicBezTo>
                <a:close/>
                <a:moveTo>
                  <a:pt x="4501" y="8734"/>
                </a:moveTo>
                <a:cubicBezTo>
                  <a:pt x="4727" y="8764"/>
                  <a:pt x="4956" y="8779"/>
                  <a:pt x="5185" y="8779"/>
                </a:cubicBezTo>
                <a:cubicBezTo>
                  <a:pt x="5415" y="8779"/>
                  <a:pt x="5644" y="8764"/>
                  <a:pt x="5870" y="8734"/>
                </a:cubicBezTo>
                <a:lnTo>
                  <a:pt x="5870" y="8734"/>
                </a:lnTo>
                <a:cubicBezTo>
                  <a:pt x="5787" y="8948"/>
                  <a:pt x="5680" y="9151"/>
                  <a:pt x="5549" y="9353"/>
                </a:cubicBezTo>
                <a:lnTo>
                  <a:pt x="5191" y="9913"/>
                </a:lnTo>
                <a:lnTo>
                  <a:pt x="4822" y="9353"/>
                </a:lnTo>
                <a:cubicBezTo>
                  <a:pt x="4691" y="9151"/>
                  <a:pt x="4584" y="8948"/>
                  <a:pt x="4501" y="8734"/>
                </a:cubicBezTo>
                <a:close/>
                <a:moveTo>
                  <a:pt x="5185" y="1"/>
                </a:moveTo>
                <a:cubicBezTo>
                  <a:pt x="5144" y="1"/>
                  <a:pt x="5102" y="7"/>
                  <a:pt x="5060" y="19"/>
                </a:cubicBezTo>
                <a:lnTo>
                  <a:pt x="1167" y="1257"/>
                </a:lnTo>
                <a:cubicBezTo>
                  <a:pt x="846" y="1364"/>
                  <a:pt x="774" y="1769"/>
                  <a:pt x="1036" y="1971"/>
                </a:cubicBezTo>
                <a:lnTo>
                  <a:pt x="1036" y="3019"/>
                </a:lnTo>
                <a:lnTo>
                  <a:pt x="1024" y="3019"/>
                </a:lnTo>
                <a:cubicBezTo>
                  <a:pt x="810" y="3019"/>
                  <a:pt x="631" y="3198"/>
                  <a:pt x="631" y="3412"/>
                </a:cubicBezTo>
                <a:lnTo>
                  <a:pt x="631" y="3936"/>
                </a:lnTo>
                <a:lnTo>
                  <a:pt x="369" y="5436"/>
                </a:lnTo>
                <a:cubicBezTo>
                  <a:pt x="322" y="5698"/>
                  <a:pt x="524" y="5936"/>
                  <a:pt x="798" y="5936"/>
                </a:cubicBezTo>
                <a:lnTo>
                  <a:pt x="1667" y="5936"/>
                </a:lnTo>
                <a:cubicBezTo>
                  <a:pt x="1929" y="5936"/>
                  <a:pt x="2132" y="5698"/>
                  <a:pt x="2084" y="5436"/>
                </a:cubicBezTo>
                <a:lnTo>
                  <a:pt x="1822" y="3936"/>
                </a:lnTo>
                <a:lnTo>
                  <a:pt x="1822" y="3412"/>
                </a:lnTo>
                <a:cubicBezTo>
                  <a:pt x="1822" y="3198"/>
                  <a:pt x="1643" y="3019"/>
                  <a:pt x="1429" y="3019"/>
                </a:cubicBezTo>
                <a:lnTo>
                  <a:pt x="1417" y="3019"/>
                </a:lnTo>
                <a:lnTo>
                  <a:pt x="1417" y="2090"/>
                </a:lnTo>
                <a:lnTo>
                  <a:pt x="2382" y="2257"/>
                </a:lnTo>
                <a:lnTo>
                  <a:pt x="2382" y="3055"/>
                </a:lnTo>
                <a:cubicBezTo>
                  <a:pt x="2370" y="3174"/>
                  <a:pt x="2429" y="3293"/>
                  <a:pt x="2536" y="3364"/>
                </a:cubicBezTo>
                <a:lnTo>
                  <a:pt x="2536" y="4936"/>
                </a:lnTo>
                <a:cubicBezTo>
                  <a:pt x="2536" y="5186"/>
                  <a:pt x="2715" y="5400"/>
                  <a:pt x="2965" y="5436"/>
                </a:cubicBezTo>
                <a:cubicBezTo>
                  <a:pt x="3025" y="6055"/>
                  <a:pt x="3346" y="6627"/>
                  <a:pt x="3846" y="7008"/>
                </a:cubicBezTo>
                <a:lnTo>
                  <a:pt x="3846" y="7258"/>
                </a:lnTo>
                <a:lnTo>
                  <a:pt x="2167" y="8341"/>
                </a:lnTo>
                <a:lnTo>
                  <a:pt x="1405" y="8567"/>
                </a:lnTo>
                <a:cubicBezTo>
                  <a:pt x="572" y="8817"/>
                  <a:pt x="0" y="9579"/>
                  <a:pt x="0" y="10449"/>
                </a:cubicBezTo>
                <a:lnTo>
                  <a:pt x="0" y="11020"/>
                </a:lnTo>
                <a:cubicBezTo>
                  <a:pt x="0" y="11145"/>
                  <a:pt x="96" y="11208"/>
                  <a:pt x="191" y="11208"/>
                </a:cubicBezTo>
                <a:cubicBezTo>
                  <a:pt x="286" y="11208"/>
                  <a:pt x="381" y="11145"/>
                  <a:pt x="381" y="11020"/>
                </a:cubicBezTo>
                <a:lnTo>
                  <a:pt x="381" y="10449"/>
                </a:lnTo>
                <a:cubicBezTo>
                  <a:pt x="381" y="9758"/>
                  <a:pt x="846" y="9139"/>
                  <a:pt x="1512" y="8937"/>
                </a:cubicBezTo>
                <a:lnTo>
                  <a:pt x="2227" y="8722"/>
                </a:lnTo>
                <a:lnTo>
                  <a:pt x="5084" y="10425"/>
                </a:lnTo>
                <a:cubicBezTo>
                  <a:pt x="5114" y="10443"/>
                  <a:pt x="5150" y="10452"/>
                  <a:pt x="5185" y="10452"/>
                </a:cubicBezTo>
                <a:cubicBezTo>
                  <a:pt x="5221" y="10452"/>
                  <a:pt x="5257" y="10443"/>
                  <a:pt x="5287" y="10425"/>
                </a:cubicBezTo>
                <a:lnTo>
                  <a:pt x="8144" y="8722"/>
                </a:lnTo>
                <a:lnTo>
                  <a:pt x="8859" y="8937"/>
                </a:lnTo>
                <a:cubicBezTo>
                  <a:pt x="9525" y="9139"/>
                  <a:pt x="9990" y="9746"/>
                  <a:pt x="9990" y="10449"/>
                </a:cubicBezTo>
                <a:lnTo>
                  <a:pt x="9990" y="12306"/>
                </a:lnTo>
                <a:cubicBezTo>
                  <a:pt x="9990" y="12544"/>
                  <a:pt x="9799" y="12735"/>
                  <a:pt x="9561" y="12735"/>
                </a:cubicBezTo>
                <a:lnTo>
                  <a:pt x="8716" y="12735"/>
                </a:lnTo>
                <a:lnTo>
                  <a:pt x="8716" y="11901"/>
                </a:lnTo>
                <a:cubicBezTo>
                  <a:pt x="8716" y="11776"/>
                  <a:pt x="8617" y="11714"/>
                  <a:pt x="8519" y="11714"/>
                </a:cubicBezTo>
                <a:cubicBezTo>
                  <a:pt x="8421" y="11714"/>
                  <a:pt x="8323" y="11776"/>
                  <a:pt x="8323" y="11901"/>
                </a:cubicBezTo>
                <a:lnTo>
                  <a:pt x="8323" y="12735"/>
                </a:lnTo>
                <a:lnTo>
                  <a:pt x="2036" y="12735"/>
                </a:lnTo>
                <a:lnTo>
                  <a:pt x="2036" y="11901"/>
                </a:lnTo>
                <a:cubicBezTo>
                  <a:pt x="2036" y="11776"/>
                  <a:pt x="1941" y="11714"/>
                  <a:pt x="1846" y="11714"/>
                </a:cubicBezTo>
                <a:cubicBezTo>
                  <a:pt x="1751" y="11714"/>
                  <a:pt x="1655" y="11776"/>
                  <a:pt x="1655" y="11901"/>
                </a:cubicBezTo>
                <a:lnTo>
                  <a:pt x="1655" y="12735"/>
                </a:lnTo>
                <a:lnTo>
                  <a:pt x="810" y="12735"/>
                </a:lnTo>
                <a:cubicBezTo>
                  <a:pt x="572" y="12735"/>
                  <a:pt x="381" y="12544"/>
                  <a:pt x="381" y="12306"/>
                </a:cubicBezTo>
                <a:lnTo>
                  <a:pt x="381" y="11913"/>
                </a:lnTo>
                <a:cubicBezTo>
                  <a:pt x="381" y="11788"/>
                  <a:pt x="286" y="11726"/>
                  <a:pt x="191" y="11726"/>
                </a:cubicBezTo>
                <a:cubicBezTo>
                  <a:pt x="96" y="11726"/>
                  <a:pt x="0" y="11788"/>
                  <a:pt x="0" y="11913"/>
                </a:cubicBezTo>
                <a:lnTo>
                  <a:pt x="0" y="12294"/>
                </a:lnTo>
                <a:cubicBezTo>
                  <a:pt x="0" y="12747"/>
                  <a:pt x="358" y="13116"/>
                  <a:pt x="810" y="13116"/>
                </a:cubicBezTo>
                <a:lnTo>
                  <a:pt x="9561" y="13116"/>
                </a:lnTo>
                <a:cubicBezTo>
                  <a:pt x="10013" y="13116"/>
                  <a:pt x="10371" y="12747"/>
                  <a:pt x="10371" y="12294"/>
                </a:cubicBezTo>
                <a:lnTo>
                  <a:pt x="10371" y="10449"/>
                </a:lnTo>
                <a:cubicBezTo>
                  <a:pt x="10371" y="9579"/>
                  <a:pt x="9799" y="8817"/>
                  <a:pt x="8966" y="8567"/>
                </a:cubicBezTo>
                <a:lnTo>
                  <a:pt x="8204" y="8341"/>
                </a:lnTo>
                <a:lnTo>
                  <a:pt x="6525" y="7246"/>
                </a:lnTo>
                <a:lnTo>
                  <a:pt x="6525" y="7008"/>
                </a:lnTo>
                <a:cubicBezTo>
                  <a:pt x="7025" y="6627"/>
                  <a:pt x="7346" y="6055"/>
                  <a:pt x="7406" y="5436"/>
                </a:cubicBezTo>
                <a:cubicBezTo>
                  <a:pt x="7656" y="5400"/>
                  <a:pt x="7835" y="5186"/>
                  <a:pt x="7835" y="4936"/>
                </a:cubicBezTo>
                <a:lnTo>
                  <a:pt x="7835" y="3364"/>
                </a:lnTo>
                <a:cubicBezTo>
                  <a:pt x="7930" y="3293"/>
                  <a:pt x="7989" y="3174"/>
                  <a:pt x="7989" y="3055"/>
                </a:cubicBezTo>
                <a:lnTo>
                  <a:pt x="7989" y="2257"/>
                </a:lnTo>
                <a:lnTo>
                  <a:pt x="9144" y="2055"/>
                </a:lnTo>
                <a:cubicBezTo>
                  <a:pt x="9573" y="1983"/>
                  <a:pt x="9609" y="1388"/>
                  <a:pt x="9204" y="1257"/>
                </a:cubicBezTo>
                <a:lnTo>
                  <a:pt x="5311" y="19"/>
                </a:lnTo>
                <a:cubicBezTo>
                  <a:pt x="5269" y="7"/>
                  <a:pt x="5227" y="1"/>
                  <a:pt x="518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248;p19">
            <a:extLst>
              <a:ext uri="{FF2B5EF4-FFF2-40B4-BE49-F238E27FC236}">
                <a16:creationId xmlns:a16="http://schemas.microsoft.com/office/drawing/2014/main" id="{58BA09C0-0468-606A-847A-FD3242CD15E9}"/>
              </a:ext>
            </a:extLst>
          </p:cNvPr>
          <p:cNvSpPr txBox="1">
            <a:spLocks/>
          </p:cNvSpPr>
          <p:nvPr/>
        </p:nvSpPr>
        <p:spPr>
          <a:xfrm>
            <a:off x="455428" y="6850919"/>
            <a:ext cx="6526193" cy="1461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■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■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●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exend Deca"/>
              <a:buChar char="○"/>
              <a:defRPr sz="16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 Deca"/>
              <a:buChar char="■"/>
              <a:defRPr sz="1400" b="0" i="0" u="none" strike="noStrike" cap="none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pPr marL="365760" indent="-292100">
              <a:lnSpc>
                <a:spcPct val="150000"/>
              </a:lnSpc>
              <a:buClr>
                <a:schemeClr val="accent3"/>
              </a:buClr>
              <a:buSzPts val="1000"/>
            </a:pPr>
            <a:r>
              <a:rPr lang="zh-TW" altLang="en-US" sz="1400" dirty="0">
                <a:latin typeface="Lexend Deca" panose="02020500000000000000" charset="0"/>
                <a:ea typeface="標楷體" panose="03000509000000000000" pitchFamily="65" charset="-120"/>
              </a:rPr>
              <a:t>保險業</a:t>
            </a:r>
            <a:r>
              <a:rPr lang="en-US" altLang="zh-TW" sz="1400" dirty="0">
                <a:latin typeface="Lexend Deca" panose="02020500000000000000" charset="0"/>
                <a:ea typeface="標楷體" panose="03000509000000000000" pitchFamily="65" charset="-120"/>
              </a:rPr>
              <a:t>2026</a:t>
            </a:r>
            <a:r>
              <a:rPr lang="zh-TW" altLang="en-US" sz="1400" dirty="0">
                <a:latin typeface="Lexend Deca" panose="02020500000000000000" charset="0"/>
                <a:ea typeface="標楷體" panose="03000509000000000000" pitchFamily="65" charset="-120"/>
              </a:rPr>
              <a:t>年接軌</a:t>
            </a:r>
            <a:r>
              <a:rPr lang="en-US" altLang="zh-TW" sz="1400" dirty="0">
                <a:latin typeface="Lexend Deca" panose="02020500000000000000" charset="0"/>
                <a:ea typeface="標楷體" panose="03000509000000000000" pitchFamily="65" charset="-120"/>
              </a:rPr>
              <a:t>IFRS17</a:t>
            </a:r>
            <a:r>
              <a:rPr lang="zh-TW" altLang="en-US" sz="1400" dirty="0">
                <a:latin typeface="Lexend Deca" panose="02020500000000000000" charset="0"/>
                <a:ea typeface="標楷體" panose="03000509000000000000" pitchFamily="65" charset="-120"/>
              </a:rPr>
              <a:t>及</a:t>
            </a:r>
            <a:r>
              <a:rPr lang="en-US" altLang="zh-TW" sz="1400" dirty="0">
                <a:latin typeface="Lexend Deca" panose="02020500000000000000" charset="0"/>
                <a:ea typeface="標楷體" panose="03000509000000000000" pitchFamily="65" charset="-120"/>
              </a:rPr>
              <a:t>ICS</a:t>
            </a:r>
            <a:r>
              <a:rPr lang="zh-TW" altLang="en-US" sz="1400" dirty="0">
                <a:latin typeface="Lexend Deca" panose="02020500000000000000" charset="0"/>
                <a:ea typeface="標楷體" panose="03000509000000000000" pitchFamily="65" charset="-120"/>
              </a:rPr>
              <a:t>，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……</a:t>
            </a:r>
            <a:endParaRPr lang="en-US" altLang="zh-TW" sz="1400" dirty="0">
              <a:latin typeface="Lexend Deca" panose="02020500000000000000" charset="0"/>
              <a:ea typeface="標楷體" panose="03000509000000000000" pitchFamily="65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EE3E18D-84E6-4212-ACFA-793887F91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6568" y="5214830"/>
            <a:ext cx="286537" cy="262151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2B495392-233A-4DCB-877D-838B8D2E76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810" y="1026105"/>
            <a:ext cx="910823" cy="9729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1"/>
          <p:cNvSpPr txBox="1">
            <a:spLocks noGrp="1"/>
          </p:cNvSpPr>
          <p:nvPr>
            <p:ph type="title"/>
          </p:nvPr>
        </p:nvSpPr>
        <p:spPr>
          <a:xfrm>
            <a:off x="678425" y="551625"/>
            <a:ext cx="6203100" cy="6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參考模板、圖樣</a:t>
            </a:r>
            <a:endParaRPr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7" name="Google Shape;317;p21"/>
          <p:cNvSpPr txBox="1"/>
          <p:nvPr/>
        </p:nvSpPr>
        <p:spPr>
          <a:xfrm>
            <a:off x="678450" y="7209523"/>
            <a:ext cx="6203100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Icon </a:t>
            </a:r>
            <a:r>
              <a:rPr lang="en" sz="33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pack</a:t>
            </a:r>
            <a:endParaRPr sz="3300" b="1">
              <a:solidFill>
                <a:schemeClr val="dk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cxnSp>
        <p:nvCxnSpPr>
          <p:cNvPr id="318" name="Google Shape;318;p21"/>
          <p:cNvCxnSpPr>
            <a:stCxn id="319" idx="1"/>
            <a:endCxn id="320" idx="3"/>
          </p:cNvCxnSpPr>
          <p:nvPr/>
        </p:nvCxnSpPr>
        <p:spPr>
          <a:xfrm rot="10800000">
            <a:off x="2048695" y="2048725"/>
            <a:ext cx="1275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1" name="Google Shape;321;p21"/>
          <p:cNvSpPr txBox="1"/>
          <p:nvPr/>
        </p:nvSpPr>
        <p:spPr>
          <a:xfrm>
            <a:off x="645900" y="6495675"/>
            <a:ext cx="3579000" cy="47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Follow the link in the graph to modify its data and then paste the new one here.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Lexend Deca"/>
                <a:ea typeface="Lexend Deca"/>
                <a:cs typeface="Lexend Deca"/>
                <a:sym typeface="Lexend Deca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For more info, click here</a:t>
            </a:r>
            <a:endParaRPr sz="10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22" name="Google Shape;322;p21"/>
          <p:cNvSpPr txBox="1"/>
          <p:nvPr/>
        </p:nvSpPr>
        <p:spPr>
          <a:xfrm flipH="1">
            <a:off x="5839825" y="4250750"/>
            <a:ext cx="1178700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2XXX</a:t>
            </a:r>
            <a:endParaRPr b="1">
              <a:solidFill>
                <a:schemeClr val="dk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23" name="Google Shape;323;p21"/>
          <p:cNvSpPr txBox="1"/>
          <p:nvPr/>
        </p:nvSpPr>
        <p:spPr>
          <a:xfrm flipH="1">
            <a:off x="5839825" y="4478025"/>
            <a:ext cx="1178700" cy="4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Saturn has several rings</a:t>
            </a:r>
            <a:endParaRPr sz="10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24" name="Google Shape;324;p21"/>
          <p:cNvSpPr txBox="1"/>
          <p:nvPr/>
        </p:nvSpPr>
        <p:spPr>
          <a:xfrm flipH="1">
            <a:off x="5839825" y="5317637"/>
            <a:ext cx="1178700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2XXX</a:t>
            </a:r>
            <a:endParaRPr b="1">
              <a:solidFill>
                <a:schemeClr val="dk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25" name="Google Shape;325;p21"/>
          <p:cNvSpPr txBox="1"/>
          <p:nvPr/>
        </p:nvSpPr>
        <p:spPr>
          <a:xfrm flipH="1">
            <a:off x="5839825" y="5543700"/>
            <a:ext cx="1178700" cy="4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Earth is the planet with life</a:t>
            </a:r>
            <a:endParaRPr sz="10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26" name="Google Shape;326;p21"/>
          <p:cNvSpPr txBox="1"/>
          <p:nvPr/>
        </p:nvSpPr>
        <p:spPr>
          <a:xfrm flipH="1">
            <a:off x="5839825" y="6253500"/>
            <a:ext cx="1178700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2XXX</a:t>
            </a:r>
            <a:endParaRPr b="1">
              <a:solidFill>
                <a:schemeClr val="dk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27" name="Google Shape;327;p21"/>
          <p:cNvSpPr txBox="1"/>
          <p:nvPr/>
        </p:nvSpPr>
        <p:spPr>
          <a:xfrm flipH="1">
            <a:off x="5839825" y="6486000"/>
            <a:ext cx="1178700" cy="4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Neptune is far away from us</a:t>
            </a:r>
            <a:endParaRPr sz="10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cxnSp>
        <p:nvCxnSpPr>
          <p:cNvPr id="328" name="Google Shape;328;p21"/>
          <p:cNvCxnSpPr>
            <a:stCxn id="329" idx="1"/>
            <a:endCxn id="319" idx="3"/>
          </p:cNvCxnSpPr>
          <p:nvPr/>
        </p:nvCxnSpPr>
        <p:spPr>
          <a:xfrm rot="10800000">
            <a:off x="3607205" y="2048725"/>
            <a:ext cx="1749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0" name="Google Shape;330;p21"/>
          <p:cNvCxnSpPr>
            <a:stCxn id="331" idx="1"/>
            <a:endCxn id="329" idx="3"/>
          </p:cNvCxnSpPr>
          <p:nvPr/>
        </p:nvCxnSpPr>
        <p:spPr>
          <a:xfrm rot="10800000">
            <a:off x="5213115" y="2048725"/>
            <a:ext cx="298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2" name="Google Shape;332;p21"/>
          <p:cNvSpPr txBox="1"/>
          <p:nvPr/>
        </p:nvSpPr>
        <p:spPr>
          <a:xfrm>
            <a:off x="5511315" y="3021700"/>
            <a:ext cx="1431000" cy="2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Neptune</a:t>
            </a:r>
            <a:endParaRPr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33" name="Google Shape;333;p21"/>
          <p:cNvSpPr txBox="1"/>
          <p:nvPr/>
        </p:nvSpPr>
        <p:spPr>
          <a:xfrm>
            <a:off x="5511315" y="3206126"/>
            <a:ext cx="14310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Neptune is far away from us</a:t>
            </a:r>
            <a:endParaRPr sz="10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31" name="Google Shape;331;p21"/>
          <p:cNvSpPr/>
          <p:nvPr/>
        </p:nvSpPr>
        <p:spPr>
          <a:xfrm>
            <a:off x="5511315" y="1781725"/>
            <a:ext cx="1431000" cy="5340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4</a:t>
            </a:r>
            <a:endParaRPr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334" name="Google Shape;334;p21"/>
          <p:cNvGrpSpPr/>
          <p:nvPr/>
        </p:nvGrpSpPr>
        <p:grpSpPr>
          <a:xfrm>
            <a:off x="6021882" y="2514721"/>
            <a:ext cx="409866" cy="370791"/>
            <a:chOff x="4070725" y="2655225"/>
            <a:chExt cx="328050" cy="296775"/>
          </a:xfrm>
        </p:grpSpPr>
        <p:sp>
          <p:nvSpPr>
            <p:cNvPr id="335" name="Google Shape;335;p21"/>
            <p:cNvSpPr/>
            <p:nvPr/>
          </p:nvSpPr>
          <p:spPr>
            <a:xfrm>
              <a:off x="4254100" y="2764150"/>
              <a:ext cx="53100" cy="55400"/>
            </a:xfrm>
            <a:custGeom>
              <a:avLst/>
              <a:gdLst/>
              <a:ahLst/>
              <a:cxnLst/>
              <a:rect l="l" t="t" r="r" b="b"/>
              <a:pathLst>
                <a:path w="2124" h="2216" extrusionOk="0">
                  <a:moveTo>
                    <a:pt x="1276" y="1"/>
                  </a:moveTo>
                  <a:cubicBezTo>
                    <a:pt x="813" y="1"/>
                    <a:pt x="370" y="295"/>
                    <a:pt x="214" y="787"/>
                  </a:cubicBezTo>
                  <a:cubicBezTo>
                    <a:pt x="0" y="1489"/>
                    <a:pt x="536" y="2215"/>
                    <a:pt x="1274" y="2215"/>
                  </a:cubicBezTo>
                  <a:cubicBezTo>
                    <a:pt x="1548" y="2215"/>
                    <a:pt x="1822" y="2096"/>
                    <a:pt x="2000" y="1882"/>
                  </a:cubicBezTo>
                  <a:cubicBezTo>
                    <a:pt x="2124" y="1732"/>
                    <a:pt x="1992" y="1562"/>
                    <a:pt x="1848" y="1562"/>
                  </a:cubicBezTo>
                  <a:cubicBezTo>
                    <a:pt x="1798" y="1562"/>
                    <a:pt x="1746" y="1583"/>
                    <a:pt x="1703" y="1632"/>
                  </a:cubicBezTo>
                  <a:cubicBezTo>
                    <a:pt x="1603" y="1754"/>
                    <a:pt x="1463" y="1824"/>
                    <a:pt x="1310" y="1824"/>
                  </a:cubicBezTo>
                  <a:cubicBezTo>
                    <a:pt x="1298" y="1824"/>
                    <a:pt x="1286" y="1823"/>
                    <a:pt x="1274" y="1823"/>
                  </a:cubicBezTo>
                  <a:cubicBezTo>
                    <a:pt x="357" y="1787"/>
                    <a:pt x="357" y="430"/>
                    <a:pt x="1274" y="382"/>
                  </a:cubicBezTo>
                  <a:cubicBezTo>
                    <a:pt x="1417" y="382"/>
                    <a:pt x="1560" y="430"/>
                    <a:pt x="1679" y="513"/>
                  </a:cubicBezTo>
                  <a:cubicBezTo>
                    <a:pt x="1716" y="538"/>
                    <a:pt x="1754" y="549"/>
                    <a:pt x="1789" y="549"/>
                  </a:cubicBezTo>
                  <a:cubicBezTo>
                    <a:pt x="1955" y="549"/>
                    <a:pt x="2070" y="309"/>
                    <a:pt x="1893" y="191"/>
                  </a:cubicBezTo>
                  <a:cubicBezTo>
                    <a:pt x="1700" y="61"/>
                    <a:pt x="1486" y="1"/>
                    <a:pt x="12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1"/>
            <p:cNvSpPr/>
            <p:nvPr/>
          </p:nvSpPr>
          <p:spPr>
            <a:xfrm>
              <a:off x="4314525" y="2763750"/>
              <a:ext cx="43450" cy="56100"/>
            </a:xfrm>
            <a:custGeom>
              <a:avLst/>
              <a:gdLst/>
              <a:ahLst/>
              <a:cxnLst/>
              <a:rect l="l" t="t" r="r" b="b"/>
              <a:pathLst>
                <a:path w="1738" h="2244" extrusionOk="0">
                  <a:moveTo>
                    <a:pt x="1499" y="1"/>
                  </a:moveTo>
                  <a:cubicBezTo>
                    <a:pt x="1426" y="1"/>
                    <a:pt x="1353" y="41"/>
                    <a:pt x="1322" y="136"/>
                  </a:cubicBezTo>
                  <a:lnTo>
                    <a:pt x="857" y="1458"/>
                  </a:lnTo>
                  <a:lnTo>
                    <a:pt x="405" y="136"/>
                  </a:lnTo>
                  <a:cubicBezTo>
                    <a:pt x="376" y="60"/>
                    <a:pt x="302" y="6"/>
                    <a:pt x="219" y="6"/>
                  </a:cubicBezTo>
                  <a:cubicBezTo>
                    <a:pt x="198" y="6"/>
                    <a:pt x="176" y="10"/>
                    <a:pt x="155" y="17"/>
                  </a:cubicBezTo>
                  <a:cubicBezTo>
                    <a:pt x="60" y="53"/>
                    <a:pt x="0" y="160"/>
                    <a:pt x="36" y="255"/>
                  </a:cubicBezTo>
                  <a:lnTo>
                    <a:pt x="667" y="2112"/>
                  </a:lnTo>
                  <a:cubicBezTo>
                    <a:pt x="703" y="2184"/>
                    <a:pt x="774" y="2243"/>
                    <a:pt x="857" y="2243"/>
                  </a:cubicBezTo>
                  <a:cubicBezTo>
                    <a:pt x="941" y="2243"/>
                    <a:pt x="1012" y="2184"/>
                    <a:pt x="1036" y="2112"/>
                  </a:cubicBezTo>
                  <a:lnTo>
                    <a:pt x="1679" y="255"/>
                  </a:lnTo>
                  <a:cubicBezTo>
                    <a:pt x="1738" y="107"/>
                    <a:pt x="1619" y="1"/>
                    <a:pt x="14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1"/>
            <p:cNvSpPr/>
            <p:nvPr/>
          </p:nvSpPr>
          <p:spPr>
            <a:xfrm>
              <a:off x="4070725" y="2655225"/>
              <a:ext cx="249475" cy="296775"/>
            </a:xfrm>
            <a:custGeom>
              <a:avLst/>
              <a:gdLst/>
              <a:ahLst/>
              <a:cxnLst/>
              <a:rect l="l" t="t" r="r" b="b"/>
              <a:pathLst>
                <a:path w="9979" h="11871" extrusionOk="0">
                  <a:moveTo>
                    <a:pt x="6014" y="381"/>
                  </a:moveTo>
                  <a:cubicBezTo>
                    <a:pt x="6240" y="381"/>
                    <a:pt x="6430" y="572"/>
                    <a:pt x="6430" y="798"/>
                  </a:cubicBezTo>
                  <a:cubicBezTo>
                    <a:pt x="6430" y="1024"/>
                    <a:pt x="6609" y="1203"/>
                    <a:pt x="6835" y="1203"/>
                  </a:cubicBezTo>
                  <a:lnTo>
                    <a:pt x="6847" y="1203"/>
                  </a:lnTo>
                  <a:cubicBezTo>
                    <a:pt x="7085" y="1203"/>
                    <a:pt x="7264" y="1393"/>
                    <a:pt x="7264" y="1619"/>
                  </a:cubicBezTo>
                  <a:lnTo>
                    <a:pt x="7264" y="2762"/>
                  </a:lnTo>
                  <a:lnTo>
                    <a:pt x="7037" y="2762"/>
                  </a:lnTo>
                  <a:cubicBezTo>
                    <a:pt x="6907" y="2762"/>
                    <a:pt x="6811" y="2655"/>
                    <a:pt x="6811" y="2524"/>
                  </a:cubicBezTo>
                  <a:lnTo>
                    <a:pt x="6811" y="2286"/>
                  </a:lnTo>
                  <a:cubicBezTo>
                    <a:pt x="6811" y="1930"/>
                    <a:pt x="6515" y="1656"/>
                    <a:pt x="6175" y="1656"/>
                  </a:cubicBezTo>
                  <a:cubicBezTo>
                    <a:pt x="6107" y="1656"/>
                    <a:pt x="6036" y="1667"/>
                    <a:pt x="5966" y="1691"/>
                  </a:cubicBezTo>
                  <a:cubicBezTo>
                    <a:pt x="5644" y="1792"/>
                    <a:pt x="5314" y="1843"/>
                    <a:pt x="4984" y="1843"/>
                  </a:cubicBezTo>
                  <a:cubicBezTo>
                    <a:pt x="4653" y="1843"/>
                    <a:pt x="4323" y="1792"/>
                    <a:pt x="4001" y="1691"/>
                  </a:cubicBezTo>
                  <a:cubicBezTo>
                    <a:pt x="3933" y="1667"/>
                    <a:pt x="3864" y="1656"/>
                    <a:pt x="3797" y="1656"/>
                  </a:cubicBezTo>
                  <a:cubicBezTo>
                    <a:pt x="3464" y="1656"/>
                    <a:pt x="3168" y="1930"/>
                    <a:pt x="3168" y="2286"/>
                  </a:cubicBezTo>
                  <a:lnTo>
                    <a:pt x="3168" y="2524"/>
                  </a:lnTo>
                  <a:cubicBezTo>
                    <a:pt x="3168" y="2643"/>
                    <a:pt x="3061" y="2751"/>
                    <a:pt x="2930" y="2751"/>
                  </a:cubicBezTo>
                  <a:lnTo>
                    <a:pt x="2704" y="2751"/>
                  </a:lnTo>
                  <a:lnTo>
                    <a:pt x="2704" y="1596"/>
                  </a:lnTo>
                  <a:cubicBezTo>
                    <a:pt x="2704" y="929"/>
                    <a:pt x="3239" y="381"/>
                    <a:pt x="3918" y="381"/>
                  </a:cubicBezTo>
                  <a:close/>
                  <a:moveTo>
                    <a:pt x="6168" y="2033"/>
                  </a:moveTo>
                  <a:cubicBezTo>
                    <a:pt x="6303" y="2033"/>
                    <a:pt x="6418" y="2147"/>
                    <a:pt x="6418" y="2286"/>
                  </a:cubicBezTo>
                  <a:lnTo>
                    <a:pt x="6418" y="2524"/>
                  </a:lnTo>
                  <a:cubicBezTo>
                    <a:pt x="6418" y="2858"/>
                    <a:pt x="6692" y="3132"/>
                    <a:pt x="7037" y="3132"/>
                  </a:cubicBezTo>
                  <a:lnTo>
                    <a:pt x="7264" y="3132"/>
                  </a:lnTo>
                  <a:lnTo>
                    <a:pt x="7264" y="3644"/>
                  </a:lnTo>
                  <a:cubicBezTo>
                    <a:pt x="7264" y="3703"/>
                    <a:pt x="7204" y="3763"/>
                    <a:pt x="7133" y="3763"/>
                  </a:cubicBezTo>
                  <a:cubicBezTo>
                    <a:pt x="6978" y="3763"/>
                    <a:pt x="6847" y="3894"/>
                    <a:pt x="6835" y="4048"/>
                  </a:cubicBezTo>
                  <a:cubicBezTo>
                    <a:pt x="6799" y="5048"/>
                    <a:pt x="5978" y="5834"/>
                    <a:pt x="4978" y="5834"/>
                  </a:cubicBezTo>
                  <a:cubicBezTo>
                    <a:pt x="3978" y="5834"/>
                    <a:pt x="3156" y="5048"/>
                    <a:pt x="3120" y="4048"/>
                  </a:cubicBezTo>
                  <a:lnTo>
                    <a:pt x="3132" y="4048"/>
                  </a:lnTo>
                  <a:cubicBezTo>
                    <a:pt x="3120" y="3894"/>
                    <a:pt x="2989" y="3774"/>
                    <a:pt x="2835" y="3774"/>
                  </a:cubicBezTo>
                  <a:cubicBezTo>
                    <a:pt x="2763" y="3774"/>
                    <a:pt x="2704" y="3715"/>
                    <a:pt x="2704" y="3644"/>
                  </a:cubicBezTo>
                  <a:lnTo>
                    <a:pt x="2704" y="3143"/>
                  </a:lnTo>
                  <a:lnTo>
                    <a:pt x="2930" y="3143"/>
                  </a:lnTo>
                  <a:cubicBezTo>
                    <a:pt x="3275" y="3143"/>
                    <a:pt x="3549" y="2870"/>
                    <a:pt x="3549" y="2524"/>
                  </a:cubicBezTo>
                  <a:lnTo>
                    <a:pt x="3549" y="2286"/>
                  </a:lnTo>
                  <a:cubicBezTo>
                    <a:pt x="3549" y="2145"/>
                    <a:pt x="3669" y="2038"/>
                    <a:pt x="3807" y="2038"/>
                  </a:cubicBezTo>
                  <a:cubicBezTo>
                    <a:pt x="3832" y="2038"/>
                    <a:pt x="3857" y="2041"/>
                    <a:pt x="3882" y="2048"/>
                  </a:cubicBezTo>
                  <a:cubicBezTo>
                    <a:pt x="4240" y="2167"/>
                    <a:pt x="4612" y="2227"/>
                    <a:pt x="4984" y="2227"/>
                  </a:cubicBezTo>
                  <a:cubicBezTo>
                    <a:pt x="5356" y="2227"/>
                    <a:pt x="5728" y="2167"/>
                    <a:pt x="6085" y="2048"/>
                  </a:cubicBezTo>
                  <a:cubicBezTo>
                    <a:pt x="6113" y="2038"/>
                    <a:pt x="6141" y="2033"/>
                    <a:pt x="6168" y="2033"/>
                  </a:cubicBezTo>
                  <a:close/>
                  <a:moveTo>
                    <a:pt x="5894" y="5989"/>
                  </a:moveTo>
                  <a:lnTo>
                    <a:pt x="5894" y="6608"/>
                  </a:lnTo>
                  <a:lnTo>
                    <a:pt x="4990" y="7454"/>
                  </a:lnTo>
                  <a:lnTo>
                    <a:pt x="4073" y="6608"/>
                  </a:lnTo>
                  <a:lnTo>
                    <a:pt x="4073" y="5989"/>
                  </a:lnTo>
                  <a:cubicBezTo>
                    <a:pt x="4365" y="6114"/>
                    <a:pt x="4674" y="6177"/>
                    <a:pt x="4984" y="6177"/>
                  </a:cubicBezTo>
                  <a:cubicBezTo>
                    <a:pt x="5293" y="6177"/>
                    <a:pt x="5603" y="6114"/>
                    <a:pt x="5894" y="5989"/>
                  </a:cubicBezTo>
                  <a:close/>
                  <a:moveTo>
                    <a:pt x="3608" y="6781"/>
                  </a:moveTo>
                  <a:cubicBezTo>
                    <a:pt x="3659" y="6781"/>
                    <a:pt x="3710" y="6799"/>
                    <a:pt x="3751" y="6834"/>
                  </a:cubicBezTo>
                  <a:lnTo>
                    <a:pt x="4680" y="7704"/>
                  </a:lnTo>
                  <a:lnTo>
                    <a:pt x="4216" y="8096"/>
                  </a:lnTo>
                  <a:cubicBezTo>
                    <a:pt x="4200" y="8103"/>
                    <a:pt x="4184" y="8106"/>
                    <a:pt x="4168" y="8106"/>
                  </a:cubicBezTo>
                  <a:cubicBezTo>
                    <a:pt x="4126" y="8106"/>
                    <a:pt x="4087" y="8084"/>
                    <a:pt x="4061" y="8049"/>
                  </a:cubicBezTo>
                  <a:lnTo>
                    <a:pt x="3263" y="6989"/>
                  </a:lnTo>
                  <a:lnTo>
                    <a:pt x="3466" y="6834"/>
                  </a:lnTo>
                  <a:cubicBezTo>
                    <a:pt x="3507" y="6799"/>
                    <a:pt x="3558" y="6781"/>
                    <a:pt x="3608" y="6781"/>
                  </a:cubicBezTo>
                  <a:close/>
                  <a:moveTo>
                    <a:pt x="6359" y="6793"/>
                  </a:moveTo>
                  <a:cubicBezTo>
                    <a:pt x="6409" y="6793"/>
                    <a:pt x="6460" y="6811"/>
                    <a:pt x="6502" y="6846"/>
                  </a:cubicBezTo>
                  <a:lnTo>
                    <a:pt x="6502" y="6834"/>
                  </a:lnTo>
                  <a:lnTo>
                    <a:pt x="6692" y="7001"/>
                  </a:lnTo>
                  <a:cubicBezTo>
                    <a:pt x="5990" y="7917"/>
                    <a:pt x="5897" y="8111"/>
                    <a:pt x="5795" y="8111"/>
                  </a:cubicBezTo>
                  <a:cubicBezTo>
                    <a:pt x="5778" y="8111"/>
                    <a:pt x="5760" y="8105"/>
                    <a:pt x="5740" y="8096"/>
                  </a:cubicBezTo>
                  <a:lnTo>
                    <a:pt x="5275" y="7704"/>
                  </a:lnTo>
                  <a:lnTo>
                    <a:pt x="6204" y="6846"/>
                  </a:lnTo>
                  <a:lnTo>
                    <a:pt x="6216" y="6846"/>
                  </a:lnTo>
                  <a:cubicBezTo>
                    <a:pt x="6258" y="6811"/>
                    <a:pt x="6308" y="6793"/>
                    <a:pt x="6359" y="6793"/>
                  </a:cubicBezTo>
                  <a:close/>
                  <a:moveTo>
                    <a:pt x="4990" y="7965"/>
                  </a:moveTo>
                  <a:lnTo>
                    <a:pt x="5359" y="8287"/>
                  </a:lnTo>
                  <a:lnTo>
                    <a:pt x="5204" y="8466"/>
                  </a:lnTo>
                  <a:lnTo>
                    <a:pt x="4763" y="8466"/>
                  </a:lnTo>
                  <a:lnTo>
                    <a:pt x="4609" y="8287"/>
                  </a:lnTo>
                  <a:lnTo>
                    <a:pt x="4990" y="7965"/>
                  </a:lnTo>
                  <a:close/>
                  <a:moveTo>
                    <a:pt x="3275" y="7632"/>
                  </a:moveTo>
                  <a:lnTo>
                    <a:pt x="3763" y="8287"/>
                  </a:lnTo>
                  <a:cubicBezTo>
                    <a:pt x="3864" y="8418"/>
                    <a:pt x="4024" y="8498"/>
                    <a:pt x="4186" y="8498"/>
                  </a:cubicBezTo>
                  <a:cubicBezTo>
                    <a:pt x="4216" y="8498"/>
                    <a:pt x="4246" y="8495"/>
                    <a:pt x="4275" y="8489"/>
                  </a:cubicBezTo>
                  <a:lnTo>
                    <a:pt x="4466" y="8704"/>
                  </a:lnTo>
                  <a:lnTo>
                    <a:pt x="4204" y="9870"/>
                  </a:lnTo>
                  <a:cubicBezTo>
                    <a:pt x="3799" y="9144"/>
                    <a:pt x="3418" y="8323"/>
                    <a:pt x="3275" y="7632"/>
                  </a:cubicBezTo>
                  <a:close/>
                  <a:moveTo>
                    <a:pt x="6716" y="7608"/>
                  </a:moveTo>
                  <a:lnTo>
                    <a:pt x="6716" y="7608"/>
                  </a:lnTo>
                  <a:cubicBezTo>
                    <a:pt x="6585" y="8335"/>
                    <a:pt x="6228" y="9180"/>
                    <a:pt x="5835" y="9942"/>
                  </a:cubicBezTo>
                  <a:lnTo>
                    <a:pt x="5513" y="8704"/>
                  </a:lnTo>
                  <a:lnTo>
                    <a:pt x="5692" y="8489"/>
                  </a:lnTo>
                  <a:cubicBezTo>
                    <a:pt x="5722" y="8495"/>
                    <a:pt x="5751" y="8498"/>
                    <a:pt x="5781" y="8498"/>
                  </a:cubicBezTo>
                  <a:cubicBezTo>
                    <a:pt x="5943" y="8498"/>
                    <a:pt x="6103" y="8418"/>
                    <a:pt x="6204" y="8287"/>
                  </a:cubicBezTo>
                  <a:lnTo>
                    <a:pt x="6716" y="7608"/>
                  </a:lnTo>
                  <a:close/>
                  <a:moveTo>
                    <a:pt x="5156" y="8858"/>
                  </a:moveTo>
                  <a:lnTo>
                    <a:pt x="5573" y="10442"/>
                  </a:lnTo>
                  <a:cubicBezTo>
                    <a:pt x="5394" y="10775"/>
                    <a:pt x="5216" y="11073"/>
                    <a:pt x="5073" y="11323"/>
                  </a:cubicBezTo>
                  <a:cubicBezTo>
                    <a:pt x="5049" y="11275"/>
                    <a:pt x="5025" y="11240"/>
                    <a:pt x="4990" y="11192"/>
                  </a:cubicBezTo>
                  <a:cubicBezTo>
                    <a:pt x="4847" y="10954"/>
                    <a:pt x="4668" y="10680"/>
                    <a:pt x="4490" y="10371"/>
                  </a:cubicBezTo>
                  <a:lnTo>
                    <a:pt x="4835" y="8858"/>
                  </a:lnTo>
                  <a:close/>
                  <a:moveTo>
                    <a:pt x="2823" y="7203"/>
                  </a:moveTo>
                  <a:cubicBezTo>
                    <a:pt x="2894" y="8525"/>
                    <a:pt x="3989" y="10299"/>
                    <a:pt x="4656" y="11383"/>
                  </a:cubicBezTo>
                  <a:lnTo>
                    <a:pt x="4728" y="11490"/>
                  </a:lnTo>
                  <a:lnTo>
                    <a:pt x="4609" y="11490"/>
                  </a:lnTo>
                  <a:cubicBezTo>
                    <a:pt x="4192" y="11180"/>
                    <a:pt x="3835" y="10883"/>
                    <a:pt x="3525" y="10609"/>
                  </a:cubicBezTo>
                  <a:cubicBezTo>
                    <a:pt x="3481" y="10562"/>
                    <a:pt x="3432" y="10542"/>
                    <a:pt x="3386" y="10542"/>
                  </a:cubicBezTo>
                  <a:cubicBezTo>
                    <a:pt x="3233" y="10542"/>
                    <a:pt x="3108" y="10755"/>
                    <a:pt x="3263" y="10883"/>
                  </a:cubicBezTo>
                  <a:cubicBezTo>
                    <a:pt x="3478" y="11085"/>
                    <a:pt x="3716" y="11275"/>
                    <a:pt x="3978" y="11478"/>
                  </a:cubicBezTo>
                  <a:lnTo>
                    <a:pt x="1977" y="11478"/>
                  </a:lnTo>
                  <a:lnTo>
                    <a:pt x="1977" y="10418"/>
                  </a:lnTo>
                  <a:cubicBezTo>
                    <a:pt x="1977" y="10287"/>
                    <a:pt x="1882" y="10222"/>
                    <a:pt x="1787" y="10222"/>
                  </a:cubicBezTo>
                  <a:cubicBezTo>
                    <a:pt x="1692" y="10222"/>
                    <a:pt x="1596" y="10287"/>
                    <a:pt x="1596" y="10418"/>
                  </a:cubicBezTo>
                  <a:lnTo>
                    <a:pt x="1596" y="11478"/>
                  </a:lnTo>
                  <a:lnTo>
                    <a:pt x="739" y="11478"/>
                  </a:lnTo>
                  <a:cubicBezTo>
                    <a:pt x="537" y="11478"/>
                    <a:pt x="394" y="11323"/>
                    <a:pt x="394" y="11133"/>
                  </a:cubicBezTo>
                  <a:lnTo>
                    <a:pt x="394" y="8942"/>
                  </a:lnTo>
                  <a:cubicBezTo>
                    <a:pt x="382" y="8382"/>
                    <a:pt x="751" y="7882"/>
                    <a:pt x="1287" y="7727"/>
                  </a:cubicBezTo>
                  <a:lnTo>
                    <a:pt x="1930" y="7513"/>
                  </a:lnTo>
                  <a:lnTo>
                    <a:pt x="1930" y="7513"/>
                  </a:lnTo>
                  <a:cubicBezTo>
                    <a:pt x="1870" y="7644"/>
                    <a:pt x="1834" y="7787"/>
                    <a:pt x="1823" y="7942"/>
                  </a:cubicBezTo>
                  <a:cubicBezTo>
                    <a:pt x="1823" y="8251"/>
                    <a:pt x="2204" y="8549"/>
                    <a:pt x="2382" y="8680"/>
                  </a:cubicBezTo>
                  <a:cubicBezTo>
                    <a:pt x="2215" y="8858"/>
                    <a:pt x="2132" y="9120"/>
                    <a:pt x="2168" y="9370"/>
                  </a:cubicBezTo>
                  <a:cubicBezTo>
                    <a:pt x="2251" y="9680"/>
                    <a:pt x="2406" y="9978"/>
                    <a:pt x="2620" y="10216"/>
                  </a:cubicBezTo>
                  <a:cubicBezTo>
                    <a:pt x="2664" y="10269"/>
                    <a:pt x="2717" y="10291"/>
                    <a:pt x="2768" y="10291"/>
                  </a:cubicBezTo>
                  <a:cubicBezTo>
                    <a:pt x="2911" y="10291"/>
                    <a:pt x="3041" y="10118"/>
                    <a:pt x="2918" y="9978"/>
                  </a:cubicBezTo>
                  <a:cubicBezTo>
                    <a:pt x="2644" y="9644"/>
                    <a:pt x="2561" y="9430"/>
                    <a:pt x="2549" y="9299"/>
                  </a:cubicBezTo>
                  <a:cubicBezTo>
                    <a:pt x="2537" y="9144"/>
                    <a:pt x="2596" y="9001"/>
                    <a:pt x="2704" y="8894"/>
                  </a:cubicBezTo>
                  <a:cubicBezTo>
                    <a:pt x="2775" y="8823"/>
                    <a:pt x="2799" y="8727"/>
                    <a:pt x="2787" y="8632"/>
                  </a:cubicBezTo>
                  <a:cubicBezTo>
                    <a:pt x="2787" y="8537"/>
                    <a:pt x="2727" y="8442"/>
                    <a:pt x="2656" y="8394"/>
                  </a:cubicBezTo>
                  <a:cubicBezTo>
                    <a:pt x="2335" y="8168"/>
                    <a:pt x="2204" y="7989"/>
                    <a:pt x="2204" y="7942"/>
                  </a:cubicBezTo>
                  <a:cubicBezTo>
                    <a:pt x="2215" y="7835"/>
                    <a:pt x="2239" y="7715"/>
                    <a:pt x="2299" y="7632"/>
                  </a:cubicBezTo>
                  <a:cubicBezTo>
                    <a:pt x="2406" y="7418"/>
                    <a:pt x="2596" y="7263"/>
                    <a:pt x="2823" y="7203"/>
                  </a:cubicBezTo>
                  <a:close/>
                  <a:moveTo>
                    <a:pt x="7145" y="7192"/>
                  </a:moveTo>
                  <a:cubicBezTo>
                    <a:pt x="7466" y="7215"/>
                    <a:pt x="7740" y="7418"/>
                    <a:pt x="7883" y="7692"/>
                  </a:cubicBezTo>
                  <a:cubicBezTo>
                    <a:pt x="7919" y="7775"/>
                    <a:pt x="7930" y="7858"/>
                    <a:pt x="7930" y="7942"/>
                  </a:cubicBezTo>
                  <a:cubicBezTo>
                    <a:pt x="7930" y="8001"/>
                    <a:pt x="7811" y="8168"/>
                    <a:pt x="7490" y="8394"/>
                  </a:cubicBezTo>
                  <a:cubicBezTo>
                    <a:pt x="7407" y="8454"/>
                    <a:pt x="7359" y="8537"/>
                    <a:pt x="7347" y="8632"/>
                  </a:cubicBezTo>
                  <a:cubicBezTo>
                    <a:pt x="7335" y="8727"/>
                    <a:pt x="7371" y="8823"/>
                    <a:pt x="7442" y="8894"/>
                  </a:cubicBezTo>
                  <a:cubicBezTo>
                    <a:pt x="7549" y="9001"/>
                    <a:pt x="7609" y="9156"/>
                    <a:pt x="7597" y="9299"/>
                  </a:cubicBezTo>
                  <a:cubicBezTo>
                    <a:pt x="7514" y="9775"/>
                    <a:pt x="6764" y="10561"/>
                    <a:pt x="5537" y="11490"/>
                  </a:cubicBezTo>
                  <a:lnTo>
                    <a:pt x="5406" y="11490"/>
                  </a:lnTo>
                  <a:cubicBezTo>
                    <a:pt x="6097" y="10347"/>
                    <a:pt x="7097" y="8525"/>
                    <a:pt x="7145" y="7192"/>
                  </a:cubicBezTo>
                  <a:close/>
                  <a:moveTo>
                    <a:pt x="8240" y="7584"/>
                  </a:moveTo>
                  <a:lnTo>
                    <a:pt x="8692" y="7727"/>
                  </a:lnTo>
                  <a:cubicBezTo>
                    <a:pt x="9216" y="7894"/>
                    <a:pt x="9585" y="8382"/>
                    <a:pt x="9585" y="8942"/>
                  </a:cubicBezTo>
                  <a:lnTo>
                    <a:pt x="9574" y="11144"/>
                  </a:lnTo>
                  <a:cubicBezTo>
                    <a:pt x="9574" y="11335"/>
                    <a:pt x="9419" y="11490"/>
                    <a:pt x="9228" y="11490"/>
                  </a:cubicBezTo>
                  <a:lnTo>
                    <a:pt x="8371" y="11490"/>
                  </a:lnTo>
                  <a:lnTo>
                    <a:pt x="8371" y="10418"/>
                  </a:lnTo>
                  <a:cubicBezTo>
                    <a:pt x="8371" y="10293"/>
                    <a:pt x="8276" y="10231"/>
                    <a:pt x="8180" y="10231"/>
                  </a:cubicBezTo>
                  <a:cubicBezTo>
                    <a:pt x="8085" y="10231"/>
                    <a:pt x="7990" y="10293"/>
                    <a:pt x="7990" y="10418"/>
                  </a:cubicBezTo>
                  <a:lnTo>
                    <a:pt x="7990" y="11490"/>
                  </a:lnTo>
                  <a:lnTo>
                    <a:pt x="6168" y="11490"/>
                  </a:lnTo>
                  <a:cubicBezTo>
                    <a:pt x="6740" y="11025"/>
                    <a:pt x="7859" y="10097"/>
                    <a:pt x="7978" y="9370"/>
                  </a:cubicBezTo>
                  <a:cubicBezTo>
                    <a:pt x="8014" y="9120"/>
                    <a:pt x="7930" y="8858"/>
                    <a:pt x="7764" y="8680"/>
                  </a:cubicBezTo>
                  <a:cubicBezTo>
                    <a:pt x="7942" y="8549"/>
                    <a:pt x="8323" y="8251"/>
                    <a:pt x="8323" y="7942"/>
                  </a:cubicBezTo>
                  <a:cubicBezTo>
                    <a:pt x="8311" y="7823"/>
                    <a:pt x="8288" y="7692"/>
                    <a:pt x="8240" y="7584"/>
                  </a:cubicBezTo>
                  <a:close/>
                  <a:moveTo>
                    <a:pt x="3918" y="0"/>
                  </a:moveTo>
                  <a:cubicBezTo>
                    <a:pt x="3037" y="0"/>
                    <a:pt x="2323" y="715"/>
                    <a:pt x="2323" y="1596"/>
                  </a:cubicBezTo>
                  <a:lnTo>
                    <a:pt x="2323" y="3644"/>
                  </a:lnTo>
                  <a:cubicBezTo>
                    <a:pt x="2323" y="3894"/>
                    <a:pt x="2501" y="4108"/>
                    <a:pt x="2751" y="4144"/>
                  </a:cubicBezTo>
                  <a:cubicBezTo>
                    <a:pt x="2823" y="4798"/>
                    <a:pt x="3156" y="5382"/>
                    <a:pt x="3692" y="5763"/>
                  </a:cubicBezTo>
                  <a:lnTo>
                    <a:pt x="3692" y="6394"/>
                  </a:lnTo>
                  <a:cubicBezTo>
                    <a:pt x="3675" y="6393"/>
                    <a:pt x="3659" y="6392"/>
                    <a:pt x="3642" y="6392"/>
                  </a:cubicBezTo>
                  <a:cubicBezTo>
                    <a:pt x="3490" y="6392"/>
                    <a:pt x="3335" y="6441"/>
                    <a:pt x="3227" y="6549"/>
                  </a:cubicBezTo>
                  <a:lnTo>
                    <a:pt x="2942" y="6799"/>
                  </a:lnTo>
                  <a:cubicBezTo>
                    <a:pt x="2763" y="6822"/>
                    <a:pt x="2608" y="6870"/>
                    <a:pt x="2454" y="6953"/>
                  </a:cubicBezTo>
                  <a:lnTo>
                    <a:pt x="1168" y="7358"/>
                  </a:lnTo>
                  <a:cubicBezTo>
                    <a:pt x="477" y="7573"/>
                    <a:pt x="1" y="8216"/>
                    <a:pt x="13" y="8942"/>
                  </a:cubicBezTo>
                  <a:lnTo>
                    <a:pt x="13" y="11144"/>
                  </a:lnTo>
                  <a:cubicBezTo>
                    <a:pt x="13" y="11549"/>
                    <a:pt x="334" y="11871"/>
                    <a:pt x="739" y="11871"/>
                  </a:cubicBezTo>
                  <a:lnTo>
                    <a:pt x="9240" y="11871"/>
                  </a:lnTo>
                  <a:cubicBezTo>
                    <a:pt x="9645" y="11871"/>
                    <a:pt x="9978" y="11549"/>
                    <a:pt x="9978" y="11144"/>
                  </a:cubicBezTo>
                  <a:lnTo>
                    <a:pt x="9978" y="8942"/>
                  </a:lnTo>
                  <a:cubicBezTo>
                    <a:pt x="9978" y="8216"/>
                    <a:pt x="9502" y="7573"/>
                    <a:pt x="8812" y="7358"/>
                  </a:cubicBezTo>
                  <a:lnTo>
                    <a:pt x="7811" y="7037"/>
                  </a:lnTo>
                  <a:cubicBezTo>
                    <a:pt x="7585" y="6882"/>
                    <a:pt x="7311" y="6799"/>
                    <a:pt x="7037" y="6787"/>
                  </a:cubicBezTo>
                  <a:lnTo>
                    <a:pt x="6752" y="6537"/>
                  </a:lnTo>
                  <a:cubicBezTo>
                    <a:pt x="6640" y="6445"/>
                    <a:pt x="6502" y="6389"/>
                    <a:pt x="6354" y="6389"/>
                  </a:cubicBezTo>
                  <a:cubicBezTo>
                    <a:pt x="6328" y="6389"/>
                    <a:pt x="6302" y="6390"/>
                    <a:pt x="6275" y="6394"/>
                  </a:cubicBezTo>
                  <a:lnTo>
                    <a:pt x="6275" y="5763"/>
                  </a:lnTo>
                  <a:cubicBezTo>
                    <a:pt x="6811" y="5382"/>
                    <a:pt x="7157" y="4798"/>
                    <a:pt x="7216" y="4144"/>
                  </a:cubicBezTo>
                  <a:cubicBezTo>
                    <a:pt x="7466" y="4108"/>
                    <a:pt x="7645" y="3894"/>
                    <a:pt x="7645" y="3644"/>
                  </a:cubicBezTo>
                  <a:lnTo>
                    <a:pt x="7645" y="1619"/>
                  </a:lnTo>
                  <a:cubicBezTo>
                    <a:pt x="7657" y="1167"/>
                    <a:pt x="7288" y="810"/>
                    <a:pt x="6847" y="810"/>
                  </a:cubicBezTo>
                  <a:lnTo>
                    <a:pt x="6835" y="810"/>
                  </a:lnTo>
                  <a:cubicBezTo>
                    <a:pt x="6823" y="810"/>
                    <a:pt x="6823" y="810"/>
                    <a:pt x="6823" y="798"/>
                  </a:cubicBezTo>
                  <a:cubicBezTo>
                    <a:pt x="6823" y="357"/>
                    <a:pt x="6466" y="0"/>
                    <a:pt x="60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1"/>
            <p:cNvSpPr/>
            <p:nvPr/>
          </p:nvSpPr>
          <p:spPr>
            <a:xfrm>
              <a:off x="4273450" y="2687950"/>
              <a:ext cx="125325" cy="228625"/>
            </a:xfrm>
            <a:custGeom>
              <a:avLst/>
              <a:gdLst/>
              <a:ahLst/>
              <a:cxnLst/>
              <a:rect l="l" t="t" r="r" b="b"/>
              <a:pathLst>
                <a:path w="5013" h="9145" extrusionOk="0">
                  <a:moveTo>
                    <a:pt x="3250" y="572"/>
                  </a:moveTo>
                  <a:lnTo>
                    <a:pt x="4429" y="1751"/>
                  </a:lnTo>
                  <a:lnTo>
                    <a:pt x="3393" y="1751"/>
                  </a:lnTo>
                  <a:cubicBezTo>
                    <a:pt x="3310" y="1751"/>
                    <a:pt x="3250" y="1692"/>
                    <a:pt x="3250" y="1620"/>
                  </a:cubicBezTo>
                  <a:lnTo>
                    <a:pt x="3250" y="572"/>
                  </a:lnTo>
                  <a:close/>
                  <a:moveTo>
                    <a:pt x="250" y="1"/>
                  </a:moveTo>
                  <a:cubicBezTo>
                    <a:pt x="0" y="1"/>
                    <a:pt x="0" y="382"/>
                    <a:pt x="250" y="382"/>
                  </a:cubicBezTo>
                  <a:lnTo>
                    <a:pt x="2881" y="382"/>
                  </a:lnTo>
                  <a:lnTo>
                    <a:pt x="2881" y="1620"/>
                  </a:lnTo>
                  <a:cubicBezTo>
                    <a:pt x="2881" y="1906"/>
                    <a:pt x="3108" y="2132"/>
                    <a:pt x="3393" y="2132"/>
                  </a:cubicBezTo>
                  <a:lnTo>
                    <a:pt x="4632" y="2132"/>
                  </a:lnTo>
                  <a:lnTo>
                    <a:pt x="4632" y="8431"/>
                  </a:lnTo>
                  <a:cubicBezTo>
                    <a:pt x="4632" y="8621"/>
                    <a:pt x="4489" y="8764"/>
                    <a:pt x="4298" y="8764"/>
                  </a:cubicBezTo>
                  <a:lnTo>
                    <a:pt x="2572" y="8764"/>
                  </a:lnTo>
                  <a:cubicBezTo>
                    <a:pt x="2310" y="8764"/>
                    <a:pt x="2310" y="9145"/>
                    <a:pt x="2572" y="9145"/>
                  </a:cubicBezTo>
                  <a:lnTo>
                    <a:pt x="4298" y="9145"/>
                  </a:lnTo>
                  <a:cubicBezTo>
                    <a:pt x="4691" y="9145"/>
                    <a:pt x="5013" y="8823"/>
                    <a:pt x="5013" y="8431"/>
                  </a:cubicBezTo>
                  <a:lnTo>
                    <a:pt x="5013" y="2073"/>
                  </a:lnTo>
                  <a:cubicBezTo>
                    <a:pt x="5013" y="1882"/>
                    <a:pt x="4941" y="1703"/>
                    <a:pt x="4810" y="1573"/>
                  </a:cubicBezTo>
                  <a:lnTo>
                    <a:pt x="4798" y="1573"/>
                  </a:lnTo>
                  <a:lnTo>
                    <a:pt x="3429" y="203"/>
                  </a:lnTo>
                  <a:cubicBezTo>
                    <a:pt x="3298" y="72"/>
                    <a:pt x="3119" y="1"/>
                    <a:pt x="29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9" name="Google Shape;339;p21"/>
          <p:cNvSpPr txBox="1"/>
          <p:nvPr/>
        </p:nvSpPr>
        <p:spPr>
          <a:xfrm>
            <a:off x="3782105" y="3021700"/>
            <a:ext cx="1431000" cy="2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Jupiter</a:t>
            </a:r>
            <a:endParaRPr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40" name="Google Shape;340;p21"/>
          <p:cNvSpPr txBox="1"/>
          <p:nvPr/>
        </p:nvSpPr>
        <p:spPr>
          <a:xfrm>
            <a:off x="3782105" y="3206126"/>
            <a:ext cx="14310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Jupiter is a huge gas giant</a:t>
            </a:r>
            <a:endParaRPr sz="10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29" name="Google Shape;329;p21"/>
          <p:cNvSpPr/>
          <p:nvPr/>
        </p:nvSpPr>
        <p:spPr>
          <a:xfrm>
            <a:off x="3782105" y="1781725"/>
            <a:ext cx="1431000" cy="534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3</a:t>
            </a:r>
            <a:endParaRPr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341" name="Google Shape;341;p21"/>
          <p:cNvGrpSpPr/>
          <p:nvPr/>
        </p:nvGrpSpPr>
        <p:grpSpPr>
          <a:xfrm>
            <a:off x="4297514" y="2495136"/>
            <a:ext cx="400183" cy="409959"/>
            <a:chOff x="6407925" y="1605300"/>
            <a:chExt cx="320300" cy="328125"/>
          </a:xfrm>
        </p:grpSpPr>
        <p:sp>
          <p:nvSpPr>
            <p:cNvPr id="342" name="Google Shape;342;p21"/>
            <p:cNvSpPr/>
            <p:nvPr/>
          </p:nvSpPr>
          <p:spPr>
            <a:xfrm>
              <a:off x="6407925" y="1605300"/>
              <a:ext cx="320300" cy="328125"/>
            </a:xfrm>
            <a:custGeom>
              <a:avLst/>
              <a:gdLst/>
              <a:ahLst/>
              <a:cxnLst/>
              <a:rect l="l" t="t" r="r" b="b"/>
              <a:pathLst>
                <a:path w="12812" h="13125" extrusionOk="0">
                  <a:moveTo>
                    <a:pt x="7645" y="385"/>
                  </a:moveTo>
                  <a:cubicBezTo>
                    <a:pt x="7713" y="385"/>
                    <a:pt x="7782" y="409"/>
                    <a:pt x="7835" y="456"/>
                  </a:cubicBezTo>
                  <a:cubicBezTo>
                    <a:pt x="7958" y="540"/>
                    <a:pt x="8098" y="582"/>
                    <a:pt x="8238" y="582"/>
                  </a:cubicBezTo>
                  <a:cubicBezTo>
                    <a:pt x="8357" y="582"/>
                    <a:pt x="8476" y="552"/>
                    <a:pt x="8585" y="492"/>
                  </a:cubicBezTo>
                  <a:lnTo>
                    <a:pt x="8585" y="492"/>
                  </a:lnTo>
                  <a:cubicBezTo>
                    <a:pt x="8621" y="635"/>
                    <a:pt x="8538" y="1064"/>
                    <a:pt x="7966" y="1909"/>
                  </a:cubicBezTo>
                  <a:cubicBezTo>
                    <a:pt x="7773" y="1909"/>
                    <a:pt x="7525" y="2034"/>
                    <a:pt x="7024" y="2034"/>
                  </a:cubicBezTo>
                  <a:cubicBezTo>
                    <a:pt x="6784" y="2034"/>
                    <a:pt x="6486" y="2006"/>
                    <a:pt x="6109" y="1921"/>
                  </a:cubicBezTo>
                  <a:cubicBezTo>
                    <a:pt x="5537" y="1064"/>
                    <a:pt x="5454" y="635"/>
                    <a:pt x="5490" y="492"/>
                  </a:cubicBezTo>
                  <a:lnTo>
                    <a:pt x="5513" y="492"/>
                  </a:lnTo>
                  <a:cubicBezTo>
                    <a:pt x="5617" y="552"/>
                    <a:pt x="5736" y="582"/>
                    <a:pt x="5855" y="582"/>
                  </a:cubicBezTo>
                  <a:cubicBezTo>
                    <a:pt x="5995" y="582"/>
                    <a:pt x="6135" y="540"/>
                    <a:pt x="6252" y="456"/>
                  </a:cubicBezTo>
                  <a:cubicBezTo>
                    <a:pt x="6331" y="406"/>
                    <a:pt x="6393" y="386"/>
                    <a:pt x="6448" y="386"/>
                  </a:cubicBezTo>
                  <a:cubicBezTo>
                    <a:pt x="6624" y="386"/>
                    <a:pt x="6722" y="587"/>
                    <a:pt x="7049" y="587"/>
                  </a:cubicBezTo>
                  <a:cubicBezTo>
                    <a:pt x="7192" y="587"/>
                    <a:pt x="7335" y="540"/>
                    <a:pt x="7454" y="456"/>
                  </a:cubicBezTo>
                  <a:cubicBezTo>
                    <a:pt x="7508" y="409"/>
                    <a:pt x="7576" y="385"/>
                    <a:pt x="7645" y="385"/>
                  </a:cubicBezTo>
                  <a:close/>
                  <a:moveTo>
                    <a:pt x="7984" y="2293"/>
                  </a:moveTo>
                  <a:cubicBezTo>
                    <a:pt x="8252" y="2293"/>
                    <a:pt x="8314" y="2759"/>
                    <a:pt x="8037" y="2826"/>
                  </a:cubicBezTo>
                  <a:lnTo>
                    <a:pt x="8026" y="2826"/>
                  </a:lnTo>
                  <a:cubicBezTo>
                    <a:pt x="7686" y="2915"/>
                    <a:pt x="7338" y="2960"/>
                    <a:pt x="6988" y="2960"/>
                  </a:cubicBezTo>
                  <a:cubicBezTo>
                    <a:pt x="6639" y="2960"/>
                    <a:pt x="6287" y="2915"/>
                    <a:pt x="5942" y="2826"/>
                  </a:cubicBezTo>
                  <a:cubicBezTo>
                    <a:pt x="5666" y="2759"/>
                    <a:pt x="5718" y="2293"/>
                    <a:pt x="5984" y="2293"/>
                  </a:cubicBezTo>
                  <a:cubicBezTo>
                    <a:pt x="6004" y="2293"/>
                    <a:pt x="6026" y="2296"/>
                    <a:pt x="6049" y="2302"/>
                  </a:cubicBezTo>
                  <a:cubicBezTo>
                    <a:pt x="6359" y="2379"/>
                    <a:pt x="6674" y="2418"/>
                    <a:pt x="6988" y="2418"/>
                  </a:cubicBezTo>
                  <a:cubicBezTo>
                    <a:pt x="7302" y="2418"/>
                    <a:pt x="7615" y="2379"/>
                    <a:pt x="7918" y="2302"/>
                  </a:cubicBezTo>
                  <a:cubicBezTo>
                    <a:pt x="7942" y="2296"/>
                    <a:pt x="7963" y="2293"/>
                    <a:pt x="7984" y="2293"/>
                  </a:cubicBezTo>
                  <a:close/>
                  <a:moveTo>
                    <a:pt x="1441" y="7672"/>
                  </a:moveTo>
                  <a:cubicBezTo>
                    <a:pt x="1537" y="7672"/>
                    <a:pt x="1620" y="7755"/>
                    <a:pt x="1620" y="7850"/>
                  </a:cubicBezTo>
                  <a:lnTo>
                    <a:pt x="1620" y="8886"/>
                  </a:lnTo>
                  <a:cubicBezTo>
                    <a:pt x="1620" y="9017"/>
                    <a:pt x="1715" y="9082"/>
                    <a:pt x="1811" y="9082"/>
                  </a:cubicBezTo>
                  <a:cubicBezTo>
                    <a:pt x="1906" y="9082"/>
                    <a:pt x="2001" y="9017"/>
                    <a:pt x="2001" y="8886"/>
                  </a:cubicBezTo>
                  <a:lnTo>
                    <a:pt x="2001" y="8350"/>
                  </a:lnTo>
                  <a:cubicBezTo>
                    <a:pt x="3585" y="8362"/>
                    <a:pt x="3942" y="9196"/>
                    <a:pt x="5037" y="9350"/>
                  </a:cubicBezTo>
                  <a:lnTo>
                    <a:pt x="7156" y="9600"/>
                  </a:lnTo>
                  <a:cubicBezTo>
                    <a:pt x="7526" y="9648"/>
                    <a:pt x="7823" y="9946"/>
                    <a:pt x="7859" y="10327"/>
                  </a:cubicBezTo>
                  <a:lnTo>
                    <a:pt x="7859" y="10684"/>
                  </a:lnTo>
                  <a:lnTo>
                    <a:pt x="5882" y="10684"/>
                  </a:lnTo>
                  <a:cubicBezTo>
                    <a:pt x="5644" y="10708"/>
                    <a:pt x="5644" y="11053"/>
                    <a:pt x="5882" y="11065"/>
                  </a:cubicBezTo>
                  <a:lnTo>
                    <a:pt x="8049" y="11065"/>
                  </a:lnTo>
                  <a:cubicBezTo>
                    <a:pt x="8073" y="11065"/>
                    <a:pt x="8097" y="11065"/>
                    <a:pt x="8121" y="11053"/>
                  </a:cubicBezTo>
                  <a:lnTo>
                    <a:pt x="11621" y="9517"/>
                  </a:lnTo>
                  <a:cubicBezTo>
                    <a:pt x="11733" y="9469"/>
                    <a:pt x="11839" y="9438"/>
                    <a:pt x="11937" y="9438"/>
                  </a:cubicBezTo>
                  <a:cubicBezTo>
                    <a:pt x="12058" y="9438"/>
                    <a:pt x="12166" y="9487"/>
                    <a:pt x="12252" y="9612"/>
                  </a:cubicBezTo>
                  <a:cubicBezTo>
                    <a:pt x="12369" y="9787"/>
                    <a:pt x="12349" y="10018"/>
                    <a:pt x="12204" y="10173"/>
                  </a:cubicBezTo>
                  <a:lnTo>
                    <a:pt x="12204" y="10173"/>
                  </a:lnTo>
                  <a:lnTo>
                    <a:pt x="8633" y="12434"/>
                  </a:lnTo>
                  <a:cubicBezTo>
                    <a:pt x="8323" y="12636"/>
                    <a:pt x="7966" y="12732"/>
                    <a:pt x="7597" y="12732"/>
                  </a:cubicBezTo>
                  <a:lnTo>
                    <a:pt x="4728" y="12732"/>
                  </a:lnTo>
                  <a:cubicBezTo>
                    <a:pt x="4501" y="12732"/>
                    <a:pt x="4275" y="12696"/>
                    <a:pt x="4061" y="12613"/>
                  </a:cubicBezTo>
                  <a:lnTo>
                    <a:pt x="2001" y="11851"/>
                  </a:lnTo>
                  <a:lnTo>
                    <a:pt x="2001" y="9791"/>
                  </a:lnTo>
                  <a:cubicBezTo>
                    <a:pt x="2001" y="9660"/>
                    <a:pt x="1906" y="9594"/>
                    <a:pt x="1811" y="9594"/>
                  </a:cubicBezTo>
                  <a:cubicBezTo>
                    <a:pt x="1715" y="9594"/>
                    <a:pt x="1620" y="9660"/>
                    <a:pt x="1620" y="9791"/>
                  </a:cubicBezTo>
                  <a:lnTo>
                    <a:pt x="1620" y="12315"/>
                  </a:lnTo>
                  <a:cubicBezTo>
                    <a:pt x="1620" y="12410"/>
                    <a:pt x="1537" y="12494"/>
                    <a:pt x="1441" y="12494"/>
                  </a:cubicBezTo>
                  <a:lnTo>
                    <a:pt x="560" y="12494"/>
                  </a:lnTo>
                  <a:cubicBezTo>
                    <a:pt x="465" y="12494"/>
                    <a:pt x="382" y="12410"/>
                    <a:pt x="382" y="12315"/>
                  </a:cubicBezTo>
                  <a:lnTo>
                    <a:pt x="382" y="7850"/>
                  </a:lnTo>
                  <a:cubicBezTo>
                    <a:pt x="382" y="7755"/>
                    <a:pt x="465" y="7672"/>
                    <a:pt x="560" y="7672"/>
                  </a:cubicBezTo>
                  <a:close/>
                  <a:moveTo>
                    <a:pt x="6454" y="1"/>
                  </a:moveTo>
                  <a:cubicBezTo>
                    <a:pt x="6311" y="1"/>
                    <a:pt x="6168" y="46"/>
                    <a:pt x="6049" y="135"/>
                  </a:cubicBezTo>
                  <a:cubicBezTo>
                    <a:pt x="5992" y="180"/>
                    <a:pt x="5924" y="204"/>
                    <a:pt x="5855" y="204"/>
                  </a:cubicBezTo>
                  <a:cubicBezTo>
                    <a:pt x="5796" y="204"/>
                    <a:pt x="5735" y="186"/>
                    <a:pt x="5680" y="147"/>
                  </a:cubicBezTo>
                  <a:cubicBezTo>
                    <a:pt x="5624" y="105"/>
                    <a:pt x="5558" y="85"/>
                    <a:pt x="5493" y="85"/>
                  </a:cubicBezTo>
                  <a:cubicBezTo>
                    <a:pt x="5392" y="85"/>
                    <a:pt x="5292" y="132"/>
                    <a:pt x="5228" y="218"/>
                  </a:cubicBezTo>
                  <a:cubicBezTo>
                    <a:pt x="4989" y="516"/>
                    <a:pt x="5144" y="1099"/>
                    <a:pt x="5704" y="1980"/>
                  </a:cubicBezTo>
                  <a:cubicBezTo>
                    <a:pt x="5668" y="2004"/>
                    <a:pt x="5632" y="2016"/>
                    <a:pt x="5609" y="2052"/>
                  </a:cubicBezTo>
                  <a:cubicBezTo>
                    <a:pt x="5357" y="1769"/>
                    <a:pt x="5003" y="1615"/>
                    <a:pt x="4638" y="1615"/>
                  </a:cubicBezTo>
                  <a:cubicBezTo>
                    <a:pt x="4589" y="1615"/>
                    <a:pt x="4539" y="1618"/>
                    <a:pt x="4489" y="1623"/>
                  </a:cubicBezTo>
                  <a:cubicBezTo>
                    <a:pt x="4428" y="1632"/>
                    <a:pt x="4366" y="1636"/>
                    <a:pt x="4304" y="1636"/>
                  </a:cubicBezTo>
                  <a:cubicBezTo>
                    <a:pt x="4031" y="1636"/>
                    <a:pt x="3760" y="1552"/>
                    <a:pt x="3537" y="1397"/>
                  </a:cubicBezTo>
                  <a:cubicBezTo>
                    <a:pt x="3499" y="1372"/>
                    <a:pt x="3462" y="1361"/>
                    <a:pt x="3427" y="1361"/>
                  </a:cubicBezTo>
                  <a:cubicBezTo>
                    <a:pt x="3261" y="1361"/>
                    <a:pt x="3146" y="1601"/>
                    <a:pt x="3323" y="1718"/>
                  </a:cubicBezTo>
                  <a:cubicBezTo>
                    <a:pt x="3620" y="1917"/>
                    <a:pt x="3968" y="2016"/>
                    <a:pt x="4323" y="2016"/>
                  </a:cubicBezTo>
                  <a:cubicBezTo>
                    <a:pt x="4394" y="2016"/>
                    <a:pt x="4466" y="2012"/>
                    <a:pt x="4537" y="2004"/>
                  </a:cubicBezTo>
                  <a:cubicBezTo>
                    <a:pt x="4571" y="2001"/>
                    <a:pt x="4605" y="1999"/>
                    <a:pt x="4638" y="1999"/>
                  </a:cubicBezTo>
                  <a:cubicBezTo>
                    <a:pt x="4934" y="1999"/>
                    <a:pt x="5212" y="2139"/>
                    <a:pt x="5394" y="2385"/>
                  </a:cubicBezTo>
                  <a:lnTo>
                    <a:pt x="5394" y="2409"/>
                  </a:lnTo>
                  <a:cubicBezTo>
                    <a:pt x="5180" y="2409"/>
                    <a:pt x="4978" y="2433"/>
                    <a:pt x="4775" y="2469"/>
                  </a:cubicBezTo>
                  <a:cubicBezTo>
                    <a:pt x="4204" y="2588"/>
                    <a:pt x="3763" y="2873"/>
                    <a:pt x="3525" y="3278"/>
                  </a:cubicBezTo>
                  <a:cubicBezTo>
                    <a:pt x="3443" y="3426"/>
                    <a:pt x="3570" y="3563"/>
                    <a:pt x="3701" y="3563"/>
                  </a:cubicBezTo>
                  <a:cubicBezTo>
                    <a:pt x="3759" y="3563"/>
                    <a:pt x="3818" y="3535"/>
                    <a:pt x="3858" y="3469"/>
                  </a:cubicBezTo>
                  <a:cubicBezTo>
                    <a:pt x="4216" y="2873"/>
                    <a:pt x="5073" y="2790"/>
                    <a:pt x="5406" y="2790"/>
                  </a:cubicBezTo>
                  <a:lnTo>
                    <a:pt x="5406" y="2802"/>
                  </a:lnTo>
                  <a:cubicBezTo>
                    <a:pt x="4192" y="3743"/>
                    <a:pt x="3346" y="4778"/>
                    <a:pt x="2894" y="5898"/>
                  </a:cubicBezTo>
                  <a:cubicBezTo>
                    <a:pt x="2620" y="6564"/>
                    <a:pt x="2501" y="7279"/>
                    <a:pt x="2561" y="8005"/>
                  </a:cubicBezTo>
                  <a:cubicBezTo>
                    <a:pt x="2370" y="7969"/>
                    <a:pt x="2180" y="7957"/>
                    <a:pt x="2001" y="7957"/>
                  </a:cubicBezTo>
                  <a:lnTo>
                    <a:pt x="2001" y="7838"/>
                  </a:lnTo>
                  <a:cubicBezTo>
                    <a:pt x="2001" y="7529"/>
                    <a:pt x="1751" y="7279"/>
                    <a:pt x="1441" y="7279"/>
                  </a:cubicBezTo>
                  <a:lnTo>
                    <a:pt x="560" y="7279"/>
                  </a:lnTo>
                  <a:cubicBezTo>
                    <a:pt x="251" y="7279"/>
                    <a:pt x="1" y="7529"/>
                    <a:pt x="1" y="7838"/>
                  </a:cubicBezTo>
                  <a:lnTo>
                    <a:pt x="1" y="12315"/>
                  </a:lnTo>
                  <a:cubicBezTo>
                    <a:pt x="1" y="12625"/>
                    <a:pt x="251" y="12875"/>
                    <a:pt x="560" y="12875"/>
                  </a:cubicBezTo>
                  <a:lnTo>
                    <a:pt x="1441" y="12875"/>
                  </a:lnTo>
                  <a:cubicBezTo>
                    <a:pt x="1751" y="12875"/>
                    <a:pt x="2001" y="12625"/>
                    <a:pt x="2001" y="12315"/>
                  </a:cubicBezTo>
                  <a:lnTo>
                    <a:pt x="2001" y="12255"/>
                  </a:lnTo>
                  <a:lnTo>
                    <a:pt x="3918" y="12982"/>
                  </a:lnTo>
                  <a:cubicBezTo>
                    <a:pt x="4180" y="13077"/>
                    <a:pt x="4454" y="13125"/>
                    <a:pt x="4728" y="13125"/>
                  </a:cubicBezTo>
                  <a:lnTo>
                    <a:pt x="7597" y="13125"/>
                  </a:lnTo>
                  <a:cubicBezTo>
                    <a:pt x="8026" y="13125"/>
                    <a:pt x="8454" y="13006"/>
                    <a:pt x="8835" y="12767"/>
                  </a:cubicBezTo>
                  <a:cubicBezTo>
                    <a:pt x="12657" y="10339"/>
                    <a:pt x="12419" y="10493"/>
                    <a:pt x="12443" y="10470"/>
                  </a:cubicBezTo>
                  <a:cubicBezTo>
                    <a:pt x="12752" y="10196"/>
                    <a:pt x="12812" y="9743"/>
                    <a:pt x="12574" y="9398"/>
                  </a:cubicBezTo>
                  <a:cubicBezTo>
                    <a:pt x="12422" y="9163"/>
                    <a:pt x="12198" y="9044"/>
                    <a:pt x="11938" y="9044"/>
                  </a:cubicBezTo>
                  <a:cubicBezTo>
                    <a:pt x="11790" y="9044"/>
                    <a:pt x="11631" y="9082"/>
                    <a:pt x="11466" y="9160"/>
                  </a:cubicBezTo>
                  <a:lnTo>
                    <a:pt x="11228" y="9267"/>
                  </a:lnTo>
                  <a:cubicBezTo>
                    <a:pt x="11586" y="8469"/>
                    <a:pt x="11669" y="7564"/>
                    <a:pt x="11466" y="6719"/>
                  </a:cubicBezTo>
                  <a:cubicBezTo>
                    <a:pt x="11252" y="5743"/>
                    <a:pt x="10728" y="4802"/>
                    <a:pt x="9919" y="3921"/>
                  </a:cubicBezTo>
                  <a:cubicBezTo>
                    <a:pt x="9890" y="3882"/>
                    <a:pt x="9853" y="3866"/>
                    <a:pt x="9814" y="3866"/>
                  </a:cubicBezTo>
                  <a:cubicBezTo>
                    <a:pt x="9675" y="3866"/>
                    <a:pt x="9515" y="4072"/>
                    <a:pt x="9645" y="4183"/>
                  </a:cubicBezTo>
                  <a:cubicBezTo>
                    <a:pt x="10407" y="5016"/>
                    <a:pt x="10895" y="5898"/>
                    <a:pt x="11097" y="6802"/>
                  </a:cubicBezTo>
                  <a:cubicBezTo>
                    <a:pt x="11300" y="7755"/>
                    <a:pt x="11181" y="8743"/>
                    <a:pt x="10645" y="9529"/>
                  </a:cubicBezTo>
                  <a:lnTo>
                    <a:pt x="8252" y="10589"/>
                  </a:lnTo>
                  <a:lnTo>
                    <a:pt x="8252" y="10315"/>
                  </a:lnTo>
                  <a:lnTo>
                    <a:pt x="8252" y="10291"/>
                  </a:lnTo>
                  <a:cubicBezTo>
                    <a:pt x="8192" y="9743"/>
                    <a:pt x="7764" y="9291"/>
                    <a:pt x="7216" y="9219"/>
                  </a:cubicBezTo>
                  <a:lnTo>
                    <a:pt x="5097" y="8969"/>
                  </a:lnTo>
                  <a:cubicBezTo>
                    <a:pt x="4275" y="8850"/>
                    <a:pt x="4061" y="8362"/>
                    <a:pt x="2954" y="8076"/>
                  </a:cubicBezTo>
                  <a:cubicBezTo>
                    <a:pt x="2882" y="7386"/>
                    <a:pt x="2989" y="6683"/>
                    <a:pt x="3251" y="6052"/>
                  </a:cubicBezTo>
                  <a:cubicBezTo>
                    <a:pt x="3680" y="5005"/>
                    <a:pt x="4501" y="3993"/>
                    <a:pt x="5632" y="3111"/>
                  </a:cubicBezTo>
                  <a:cubicBezTo>
                    <a:pt x="5845" y="3259"/>
                    <a:pt x="6417" y="3342"/>
                    <a:pt x="6992" y="3342"/>
                  </a:cubicBezTo>
                  <a:cubicBezTo>
                    <a:pt x="7578" y="3342"/>
                    <a:pt x="8167" y="3256"/>
                    <a:pt x="8383" y="3064"/>
                  </a:cubicBezTo>
                  <a:cubicBezTo>
                    <a:pt x="8597" y="3219"/>
                    <a:pt x="8811" y="3397"/>
                    <a:pt x="9002" y="3564"/>
                  </a:cubicBezTo>
                  <a:cubicBezTo>
                    <a:pt x="9038" y="3600"/>
                    <a:pt x="9085" y="3612"/>
                    <a:pt x="9133" y="3612"/>
                  </a:cubicBezTo>
                  <a:cubicBezTo>
                    <a:pt x="9180" y="3612"/>
                    <a:pt x="9240" y="3588"/>
                    <a:pt x="9276" y="3552"/>
                  </a:cubicBezTo>
                  <a:cubicBezTo>
                    <a:pt x="9347" y="3469"/>
                    <a:pt x="9335" y="3350"/>
                    <a:pt x="9264" y="3278"/>
                  </a:cubicBezTo>
                  <a:cubicBezTo>
                    <a:pt x="9050" y="3088"/>
                    <a:pt x="8811" y="2909"/>
                    <a:pt x="8585" y="2719"/>
                  </a:cubicBezTo>
                  <a:cubicBezTo>
                    <a:pt x="8645" y="2469"/>
                    <a:pt x="8549" y="2207"/>
                    <a:pt x="8347" y="2040"/>
                  </a:cubicBezTo>
                  <a:cubicBezTo>
                    <a:pt x="8942" y="1135"/>
                    <a:pt x="9133" y="528"/>
                    <a:pt x="8883" y="218"/>
                  </a:cubicBezTo>
                  <a:cubicBezTo>
                    <a:pt x="8818" y="132"/>
                    <a:pt x="8718" y="85"/>
                    <a:pt x="8618" y="85"/>
                  </a:cubicBezTo>
                  <a:cubicBezTo>
                    <a:pt x="8552" y="85"/>
                    <a:pt x="8487" y="105"/>
                    <a:pt x="8430" y="147"/>
                  </a:cubicBezTo>
                  <a:cubicBezTo>
                    <a:pt x="8375" y="186"/>
                    <a:pt x="8315" y="204"/>
                    <a:pt x="8255" y="204"/>
                  </a:cubicBezTo>
                  <a:cubicBezTo>
                    <a:pt x="8186" y="204"/>
                    <a:pt x="8119" y="180"/>
                    <a:pt x="8061" y="135"/>
                  </a:cubicBezTo>
                  <a:cubicBezTo>
                    <a:pt x="7936" y="46"/>
                    <a:pt x="7793" y="1"/>
                    <a:pt x="7652" y="1"/>
                  </a:cubicBezTo>
                  <a:cubicBezTo>
                    <a:pt x="7511" y="1"/>
                    <a:pt x="7371" y="46"/>
                    <a:pt x="7252" y="135"/>
                  </a:cubicBezTo>
                  <a:cubicBezTo>
                    <a:pt x="7192" y="183"/>
                    <a:pt x="7124" y="206"/>
                    <a:pt x="7055" y="206"/>
                  </a:cubicBezTo>
                  <a:cubicBezTo>
                    <a:pt x="6987" y="206"/>
                    <a:pt x="6918" y="183"/>
                    <a:pt x="6859" y="135"/>
                  </a:cubicBezTo>
                  <a:cubicBezTo>
                    <a:pt x="6740" y="46"/>
                    <a:pt x="6597" y="1"/>
                    <a:pt x="645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1"/>
            <p:cNvSpPr/>
            <p:nvPr/>
          </p:nvSpPr>
          <p:spPr>
            <a:xfrm>
              <a:off x="6554125" y="1705175"/>
              <a:ext cx="59800" cy="118425"/>
            </a:xfrm>
            <a:custGeom>
              <a:avLst/>
              <a:gdLst/>
              <a:ahLst/>
              <a:cxnLst/>
              <a:rect l="l" t="t" r="r" b="b"/>
              <a:pathLst>
                <a:path w="2392" h="4737" extrusionOk="0">
                  <a:moveTo>
                    <a:pt x="999" y="867"/>
                  </a:moveTo>
                  <a:lnTo>
                    <a:pt x="999" y="1914"/>
                  </a:lnTo>
                  <a:cubicBezTo>
                    <a:pt x="892" y="1867"/>
                    <a:pt x="808" y="1807"/>
                    <a:pt x="713" y="1736"/>
                  </a:cubicBezTo>
                  <a:cubicBezTo>
                    <a:pt x="606" y="1629"/>
                    <a:pt x="558" y="1462"/>
                    <a:pt x="594" y="1307"/>
                  </a:cubicBezTo>
                  <a:cubicBezTo>
                    <a:pt x="630" y="1105"/>
                    <a:pt x="773" y="938"/>
                    <a:pt x="963" y="879"/>
                  </a:cubicBezTo>
                  <a:lnTo>
                    <a:pt x="999" y="867"/>
                  </a:lnTo>
                  <a:close/>
                  <a:moveTo>
                    <a:pt x="1380" y="2474"/>
                  </a:moveTo>
                  <a:lnTo>
                    <a:pt x="1499" y="2522"/>
                  </a:lnTo>
                  <a:cubicBezTo>
                    <a:pt x="1797" y="2605"/>
                    <a:pt x="1987" y="2915"/>
                    <a:pt x="1916" y="3224"/>
                  </a:cubicBezTo>
                  <a:cubicBezTo>
                    <a:pt x="1868" y="3510"/>
                    <a:pt x="1666" y="3748"/>
                    <a:pt x="1380" y="3819"/>
                  </a:cubicBezTo>
                  <a:lnTo>
                    <a:pt x="1380" y="2474"/>
                  </a:lnTo>
                  <a:close/>
                  <a:moveTo>
                    <a:pt x="1189" y="1"/>
                  </a:moveTo>
                  <a:cubicBezTo>
                    <a:pt x="1094" y="1"/>
                    <a:pt x="999" y="63"/>
                    <a:pt x="999" y="188"/>
                  </a:cubicBezTo>
                  <a:lnTo>
                    <a:pt x="999" y="474"/>
                  </a:lnTo>
                  <a:cubicBezTo>
                    <a:pt x="939" y="486"/>
                    <a:pt x="892" y="498"/>
                    <a:pt x="844" y="510"/>
                  </a:cubicBezTo>
                  <a:cubicBezTo>
                    <a:pt x="511" y="617"/>
                    <a:pt x="273" y="902"/>
                    <a:pt x="213" y="1236"/>
                  </a:cubicBezTo>
                  <a:cubicBezTo>
                    <a:pt x="142" y="1533"/>
                    <a:pt x="249" y="1843"/>
                    <a:pt x="475" y="2045"/>
                  </a:cubicBezTo>
                  <a:cubicBezTo>
                    <a:pt x="630" y="2153"/>
                    <a:pt x="808" y="2260"/>
                    <a:pt x="987" y="2331"/>
                  </a:cubicBezTo>
                  <a:lnTo>
                    <a:pt x="987" y="3855"/>
                  </a:lnTo>
                  <a:cubicBezTo>
                    <a:pt x="773" y="3843"/>
                    <a:pt x="570" y="3772"/>
                    <a:pt x="392" y="3641"/>
                  </a:cubicBezTo>
                  <a:cubicBezTo>
                    <a:pt x="354" y="3616"/>
                    <a:pt x="317" y="3605"/>
                    <a:pt x="281" y="3605"/>
                  </a:cubicBezTo>
                  <a:cubicBezTo>
                    <a:pt x="115" y="3605"/>
                    <a:pt x="1" y="3844"/>
                    <a:pt x="177" y="3962"/>
                  </a:cubicBezTo>
                  <a:cubicBezTo>
                    <a:pt x="415" y="4129"/>
                    <a:pt x="701" y="4224"/>
                    <a:pt x="987" y="4236"/>
                  </a:cubicBezTo>
                  <a:lnTo>
                    <a:pt x="987" y="4534"/>
                  </a:lnTo>
                  <a:cubicBezTo>
                    <a:pt x="987" y="4641"/>
                    <a:pt x="1070" y="4736"/>
                    <a:pt x="1177" y="4736"/>
                  </a:cubicBezTo>
                  <a:lnTo>
                    <a:pt x="1189" y="4736"/>
                  </a:lnTo>
                  <a:cubicBezTo>
                    <a:pt x="1297" y="4736"/>
                    <a:pt x="1380" y="4641"/>
                    <a:pt x="1380" y="4534"/>
                  </a:cubicBezTo>
                  <a:lnTo>
                    <a:pt x="1380" y="4224"/>
                  </a:lnTo>
                  <a:cubicBezTo>
                    <a:pt x="1856" y="4141"/>
                    <a:pt x="2225" y="3760"/>
                    <a:pt x="2297" y="3284"/>
                  </a:cubicBezTo>
                  <a:cubicBezTo>
                    <a:pt x="2392" y="2796"/>
                    <a:pt x="2106" y="2307"/>
                    <a:pt x="1618" y="2164"/>
                  </a:cubicBezTo>
                  <a:lnTo>
                    <a:pt x="1380" y="2069"/>
                  </a:lnTo>
                  <a:lnTo>
                    <a:pt x="1380" y="843"/>
                  </a:lnTo>
                  <a:cubicBezTo>
                    <a:pt x="1511" y="867"/>
                    <a:pt x="1642" y="926"/>
                    <a:pt x="1749" y="1010"/>
                  </a:cubicBezTo>
                  <a:cubicBezTo>
                    <a:pt x="1792" y="1053"/>
                    <a:pt x="1840" y="1071"/>
                    <a:pt x="1887" y="1071"/>
                  </a:cubicBezTo>
                  <a:cubicBezTo>
                    <a:pt x="2043" y="1071"/>
                    <a:pt x="2177" y="862"/>
                    <a:pt x="2011" y="724"/>
                  </a:cubicBezTo>
                  <a:cubicBezTo>
                    <a:pt x="1832" y="581"/>
                    <a:pt x="1606" y="486"/>
                    <a:pt x="1380" y="462"/>
                  </a:cubicBezTo>
                  <a:lnTo>
                    <a:pt x="1380" y="188"/>
                  </a:lnTo>
                  <a:cubicBezTo>
                    <a:pt x="1380" y="63"/>
                    <a:pt x="1285" y="1"/>
                    <a:pt x="11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4" name="Google Shape;344;p21"/>
          <p:cNvSpPr txBox="1"/>
          <p:nvPr/>
        </p:nvSpPr>
        <p:spPr>
          <a:xfrm>
            <a:off x="2176195" y="3021700"/>
            <a:ext cx="1431000" cy="2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Mars</a:t>
            </a:r>
            <a:endParaRPr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45" name="Google Shape;345;p21"/>
          <p:cNvSpPr txBox="1"/>
          <p:nvPr/>
        </p:nvSpPr>
        <p:spPr>
          <a:xfrm>
            <a:off x="2176195" y="3206126"/>
            <a:ext cx="14310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Mars was named after a god</a:t>
            </a:r>
            <a:endParaRPr sz="10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19" name="Google Shape;319;p21"/>
          <p:cNvSpPr/>
          <p:nvPr/>
        </p:nvSpPr>
        <p:spPr>
          <a:xfrm>
            <a:off x="2176195" y="1781725"/>
            <a:ext cx="1431000" cy="5340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2</a:t>
            </a:r>
            <a:endParaRPr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346" name="Google Shape;346;p21"/>
          <p:cNvGrpSpPr/>
          <p:nvPr/>
        </p:nvGrpSpPr>
        <p:grpSpPr>
          <a:xfrm>
            <a:off x="2686762" y="2505727"/>
            <a:ext cx="409866" cy="375570"/>
            <a:chOff x="3592100" y="3231250"/>
            <a:chExt cx="328050" cy="300600"/>
          </a:xfrm>
        </p:grpSpPr>
        <p:sp>
          <p:nvSpPr>
            <p:cNvPr id="347" name="Google Shape;347;p21"/>
            <p:cNvSpPr/>
            <p:nvPr/>
          </p:nvSpPr>
          <p:spPr>
            <a:xfrm>
              <a:off x="3592100" y="3231250"/>
              <a:ext cx="300950" cy="280050"/>
            </a:xfrm>
            <a:custGeom>
              <a:avLst/>
              <a:gdLst/>
              <a:ahLst/>
              <a:cxnLst/>
              <a:rect l="l" t="t" r="r" b="b"/>
              <a:pathLst>
                <a:path w="12038" h="11202" extrusionOk="0">
                  <a:moveTo>
                    <a:pt x="2251" y="406"/>
                  </a:moveTo>
                  <a:cubicBezTo>
                    <a:pt x="2400" y="406"/>
                    <a:pt x="2549" y="504"/>
                    <a:pt x="2560" y="700"/>
                  </a:cubicBezTo>
                  <a:lnTo>
                    <a:pt x="2560" y="1557"/>
                  </a:lnTo>
                  <a:cubicBezTo>
                    <a:pt x="2549" y="1748"/>
                    <a:pt x="2400" y="1843"/>
                    <a:pt x="2251" y="1843"/>
                  </a:cubicBezTo>
                  <a:cubicBezTo>
                    <a:pt x="2102" y="1843"/>
                    <a:pt x="1953" y="1748"/>
                    <a:pt x="1941" y="1557"/>
                  </a:cubicBezTo>
                  <a:lnTo>
                    <a:pt x="1941" y="700"/>
                  </a:lnTo>
                  <a:cubicBezTo>
                    <a:pt x="1953" y="504"/>
                    <a:pt x="2102" y="406"/>
                    <a:pt x="2251" y="406"/>
                  </a:cubicBezTo>
                  <a:close/>
                  <a:moveTo>
                    <a:pt x="9788" y="388"/>
                  </a:moveTo>
                  <a:cubicBezTo>
                    <a:pt x="9942" y="388"/>
                    <a:pt x="10097" y="492"/>
                    <a:pt x="10097" y="700"/>
                  </a:cubicBezTo>
                  <a:lnTo>
                    <a:pt x="10097" y="1557"/>
                  </a:lnTo>
                  <a:cubicBezTo>
                    <a:pt x="10097" y="1766"/>
                    <a:pt x="9942" y="1870"/>
                    <a:pt x="9788" y="1870"/>
                  </a:cubicBezTo>
                  <a:cubicBezTo>
                    <a:pt x="9633" y="1870"/>
                    <a:pt x="9478" y="1766"/>
                    <a:pt x="9478" y="1557"/>
                  </a:cubicBezTo>
                  <a:lnTo>
                    <a:pt x="9478" y="700"/>
                  </a:lnTo>
                  <a:cubicBezTo>
                    <a:pt x="9478" y="492"/>
                    <a:pt x="9633" y="388"/>
                    <a:pt x="9788" y="388"/>
                  </a:cubicBezTo>
                  <a:close/>
                  <a:moveTo>
                    <a:pt x="9794" y="1"/>
                  </a:moveTo>
                  <a:cubicBezTo>
                    <a:pt x="9445" y="1"/>
                    <a:pt x="9097" y="230"/>
                    <a:pt x="9097" y="688"/>
                  </a:cubicBezTo>
                  <a:lnTo>
                    <a:pt x="9097" y="926"/>
                  </a:lnTo>
                  <a:lnTo>
                    <a:pt x="2941" y="926"/>
                  </a:lnTo>
                  <a:lnTo>
                    <a:pt x="2941" y="688"/>
                  </a:lnTo>
                  <a:cubicBezTo>
                    <a:pt x="2924" y="248"/>
                    <a:pt x="2587" y="28"/>
                    <a:pt x="2251" y="28"/>
                  </a:cubicBezTo>
                  <a:cubicBezTo>
                    <a:pt x="1915" y="28"/>
                    <a:pt x="1578" y="248"/>
                    <a:pt x="1560" y="688"/>
                  </a:cubicBezTo>
                  <a:lnTo>
                    <a:pt x="1560" y="926"/>
                  </a:lnTo>
                  <a:lnTo>
                    <a:pt x="917" y="926"/>
                  </a:lnTo>
                  <a:cubicBezTo>
                    <a:pt x="417" y="926"/>
                    <a:pt x="1" y="1343"/>
                    <a:pt x="1" y="1843"/>
                  </a:cubicBezTo>
                  <a:lnTo>
                    <a:pt x="1" y="10285"/>
                  </a:lnTo>
                  <a:cubicBezTo>
                    <a:pt x="1" y="10785"/>
                    <a:pt x="417" y="11202"/>
                    <a:pt x="917" y="11202"/>
                  </a:cubicBezTo>
                  <a:lnTo>
                    <a:pt x="5763" y="11202"/>
                  </a:lnTo>
                  <a:cubicBezTo>
                    <a:pt x="6013" y="11202"/>
                    <a:pt x="6013" y="10821"/>
                    <a:pt x="5763" y="10821"/>
                  </a:cubicBezTo>
                  <a:lnTo>
                    <a:pt x="917" y="10821"/>
                  </a:lnTo>
                  <a:cubicBezTo>
                    <a:pt x="632" y="10821"/>
                    <a:pt x="394" y="10582"/>
                    <a:pt x="394" y="10285"/>
                  </a:cubicBezTo>
                  <a:lnTo>
                    <a:pt x="394" y="3296"/>
                  </a:lnTo>
                  <a:lnTo>
                    <a:pt x="1013" y="3296"/>
                  </a:lnTo>
                  <a:cubicBezTo>
                    <a:pt x="1275" y="3284"/>
                    <a:pt x="1275" y="2903"/>
                    <a:pt x="1013" y="2903"/>
                  </a:cubicBezTo>
                  <a:lnTo>
                    <a:pt x="394" y="2903"/>
                  </a:lnTo>
                  <a:lnTo>
                    <a:pt x="394" y="1843"/>
                  </a:lnTo>
                  <a:cubicBezTo>
                    <a:pt x="394" y="1557"/>
                    <a:pt x="632" y="1319"/>
                    <a:pt x="917" y="1319"/>
                  </a:cubicBezTo>
                  <a:lnTo>
                    <a:pt x="1560" y="1319"/>
                  </a:lnTo>
                  <a:lnTo>
                    <a:pt x="1560" y="1546"/>
                  </a:lnTo>
                  <a:cubicBezTo>
                    <a:pt x="1578" y="1992"/>
                    <a:pt x="1915" y="2215"/>
                    <a:pt x="2251" y="2215"/>
                  </a:cubicBezTo>
                  <a:cubicBezTo>
                    <a:pt x="2587" y="2215"/>
                    <a:pt x="2924" y="1992"/>
                    <a:pt x="2941" y="1546"/>
                  </a:cubicBezTo>
                  <a:lnTo>
                    <a:pt x="2941" y="1319"/>
                  </a:lnTo>
                  <a:lnTo>
                    <a:pt x="9097" y="1319"/>
                  </a:lnTo>
                  <a:lnTo>
                    <a:pt x="9097" y="1546"/>
                  </a:lnTo>
                  <a:cubicBezTo>
                    <a:pt x="9097" y="1938"/>
                    <a:pt x="9407" y="2248"/>
                    <a:pt x="9788" y="2248"/>
                  </a:cubicBezTo>
                  <a:cubicBezTo>
                    <a:pt x="10180" y="2248"/>
                    <a:pt x="10490" y="1938"/>
                    <a:pt x="10490" y="1546"/>
                  </a:cubicBezTo>
                  <a:lnTo>
                    <a:pt x="10490" y="1319"/>
                  </a:lnTo>
                  <a:lnTo>
                    <a:pt x="11121" y="1319"/>
                  </a:lnTo>
                  <a:cubicBezTo>
                    <a:pt x="11419" y="1319"/>
                    <a:pt x="11657" y="1557"/>
                    <a:pt x="11657" y="1843"/>
                  </a:cubicBezTo>
                  <a:lnTo>
                    <a:pt x="11657" y="2903"/>
                  </a:lnTo>
                  <a:lnTo>
                    <a:pt x="1918" y="2903"/>
                  </a:lnTo>
                  <a:cubicBezTo>
                    <a:pt x="1656" y="2903"/>
                    <a:pt x="1656" y="3296"/>
                    <a:pt x="1918" y="3296"/>
                  </a:cubicBezTo>
                  <a:lnTo>
                    <a:pt x="11657" y="3296"/>
                  </a:lnTo>
                  <a:lnTo>
                    <a:pt x="11657" y="6582"/>
                  </a:lnTo>
                  <a:cubicBezTo>
                    <a:pt x="11657" y="6707"/>
                    <a:pt x="11752" y="6769"/>
                    <a:pt x="11847" y="6769"/>
                  </a:cubicBezTo>
                  <a:cubicBezTo>
                    <a:pt x="11943" y="6769"/>
                    <a:pt x="12038" y="6707"/>
                    <a:pt x="12038" y="6582"/>
                  </a:cubicBezTo>
                  <a:lnTo>
                    <a:pt x="12038" y="1843"/>
                  </a:lnTo>
                  <a:cubicBezTo>
                    <a:pt x="12038" y="1343"/>
                    <a:pt x="11633" y="926"/>
                    <a:pt x="11121" y="926"/>
                  </a:cubicBezTo>
                  <a:lnTo>
                    <a:pt x="10490" y="926"/>
                  </a:lnTo>
                  <a:lnTo>
                    <a:pt x="10490" y="688"/>
                  </a:lnTo>
                  <a:cubicBezTo>
                    <a:pt x="10490" y="230"/>
                    <a:pt x="10142" y="1"/>
                    <a:pt x="97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1"/>
            <p:cNvSpPr/>
            <p:nvPr/>
          </p:nvSpPr>
          <p:spPr>
            <a:xfrm>
              <a:off x="3753725" y="3413350"/>
              <a:ext cx="166425" cy="118500"/>
            </a:xfrm>
            <a:custGeom>
              <a:avLst/>
              <a:gdLst/>
              <a:ahLst/>
              <a:cxnLst/>
              <a:rect l="l" t="t" r="r" b="b"/>
              <a:pathLst>
                <a:path w="6657" h="4740" extrusionOk="0">
                  <a:moveTo>
                    <a:pt x="6037" y="381"/>
                  </a:moveTo>
                  <a:lnTo>
                    <a:pt x="3501" y="2334"/>
                  </a:lnTo>
                  <a:cubicBezTo>
                    <a:pt x="3454" y="2370"/>
                    <a:pt x="3394" y="2388"/>
                    <a:pt x="3333" y="2388"/>
                  </a:cubicBezTo>
                  <a:cubicBezTo>
                    <a:pt x="3272" y="2388"/>
                    <a:pt x="3209" y="2370"/>
                    <a:pt x="3156" y="2334"/>
                  </a:cubicBezTo>
                  <a:lnTo>
                    <a:pt x="620" y="381"/>
                  </a:lnTo>
                  <a:close/>
                  <a:moveTo>
                    <a:pt x="382" y="691"/>
                  </a:moveTo>
                  <a:lnTo>
                    <a:pt x="2251" y="2132"/>
                  </a:lnTo>
                  <a:lnTo>
                    <a:pt x="382" y="4060"/>
                  </a:lnTo>
                  <a:lnTo>
                    <a:pt x="382" y="691"/>
                  </a:lnTo>
                  <a:close/>
                  <a:moveTo>
                    <a:pt x="6263" y="691"/>
                  </a:moveTo>
                  <a:lnTo>
                    <a:pt x="6263" y="4060"/>
                  </a:lnTo>
                  <a:lnTo>
                    <a:pt x="4394" y="2132"/>
                  </a:lnTo>
                  <a:lnTo>
                    <a:pt x="6263" y="691"/>
                  </a:lnTo>
                  <a:close/>
                  <a:moveTo>
                    <a:pt x="4085" y="2370"/>
                  </a:moveTo>
                  <a:lnTo>
                    <a:pt x="6025" y="4358"/>
                  </a:lnTo>
                  <a:lnTo>
                    <a:pt x="632" y="4358"/>
                  </a:lnTo>
                  <a:lnTo>
                    <a:pt x="2561" y="2370"/>
                  </a:lnTo>
                  <a:lnTo>
                    <a:pt x="2918" y="2632"/>
                  </a:lnTo>
                  <a:cubicBezTo>
                    <a:pt x="3037" y="2727"/>
                    <a:pt x="3180" y="2775"/>
                    <a:pt x="3324" y="2775"/>
                  </a:cubicBezTo>
                  <a:cubicBezTo>
                    <a:pt x="3468" y="2775"/>
                    <a:pt x="3614" y="2727"/>
                    <a:pt x="3739" y="2632"/>
                  </a:cubicBezTo>
                  <a:lnTo>
                    <a:pt x="4085" y="2370"/>
                  </a:lnTo>
                  <a:close/>
                  <a:moveTo>
                    <a:pt x="429" y="0"/>
                  </a:moveTo>
                  <a:cubicBezTo>
                    <a:pt x="191" y="0"/>
                    <a:pt x="1" y="191"/>
                    <a:pt x="1" y="429"/>
                  </a:cubicBezTo>
                  <a:lnTo>
                    <a:pt x="1" y="4310"/>
                  </a:lnTo>
                  <a:cubicBezTo>
                    <a:pt x="1" y="4549"/>
                    <a:pt x="191" y="4739"/>
                    <a:pt x="429" y="4739"/>
                  </a:cubicBezTo>
                  <a:lnTo>
                    <a:pt x="6228" y="4739"/>
                  </a:lnTo>
                  <a:cubicBezTo>
                    <a:pt x="6466" y="4739"/>
                    <a:pt x="6656" y="4549"/>
                    <a:pt x="6656" y="4310"/>
                  </a:cubicBezTo>
                  <a:lnTo>
                    <a:pt x="6656" y="429"/>
                  </a:lnTo>
                  <a:cubicBezTo>
                    <a:pt x="6656" y="191"/>
                    <a:pt x="6466" y="0"/>
                    <a:pt x="62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1"/>
            <p:cNvSpPr/>
            <p:nvPr/>
          </p:nvSpPr>
          <p:spPr>
            <a:xfrm>
              <a:off x="3623950" y="3335650"/>
              <a:ext cx="50925" cy="50925"/>
            </a:xfrm>
            <a:custGeom>
              <a:avLst/>
              <a:gdLst/>
              <a:ahLst/>
              <a:cxnLst/>
              <a:rect l="l" t="t" r="r" b="b"/>
              <a:pathLst>
                <a:path w="2037" h="2037" extrusionOk="0">
                  <a:moveTo>
                    <a:pt x="1572" y="382"/>
                  </a:moveTo>
                  <a:cubicBezTo>
                    <a:pt x="1620" y="382"/>
                    <a:pt x="1656" y="418"/>
                    <a:pt x="1656" y="465"/>
                  </a:cubicBezTo>
                  <a:lnTo>
                    <a:pt x="1656" y="1572"/>
                  </a:lnTo>
                  <a:cubicBezTo>
                    <a:pt x="1656" y="1620"/>
                    <a:pt x="1620" y="1656"/>
                    <a:pt x="1572" y="1656"/>
                  </a:cubicBezTo>
                  <a:lnTo>
                    <a:pt x="465" y="1656"/>
                  </a:lnTo>
                  <a:cubicBezTo>
                    <a:pt x="417" y="1656"/>
                    <a:pt x="382" y="1620"/>
                    <a:pt x="382" y="1572"/>
                  </a:cubicBezTo>
                  <a:lnTo>
                    <a:pt x="382" y="465"/>
                  </a:lnTo>
                  <a:cubicBezTo>
                    <a:pt x="382" y="418"/>
                    <a:pt x="417" y="382"/>
                    <a:pt x="465" y="382"/>
                  </a:cubicBezTo>
                  <a:close/>
                  <a:moveTo>
                    <a:pt x="465" y="1"/>
                  </a:moveTo>
                  <a:cubicBezTo>
                    <a:pt x="203" y="1"/>
                    <a:pt x="1" y="203"/>
                    <a:pt x="1" y="465"/>
                  </a:cubicBezTo>
                  <a:lnTo>
                    <a:pt x="1" y="1572"/>
                  </a:lnTo>
                  <a:cubicBezTo>
                    <a:pt x="1" y="1834"/>
                    <a:pt x="203" y="2037"/>
                    <a:pt x="465" y="2037"/>
                  </a:cubicBezTo>
                  <a:lnTo>
                    <a:pt x="1572" y="2037"/>
                  </a:lnTo>
                  <a:cubicBezTo>
                    <a:pt x="1834" y="2037"/>
                    <a:pt x="2037" y="1834"/>
                    <a:pt x="2037" y="1572"/>
                  </a:cubicBezTo>
                  <a:lnTo>
                    <a:pt x="2037" y="465"/>
                  </a:lnTo>
                  <a:cubicBezTo>
                    <a:pt x="2037" y="203"/>
                    <a:pt x="1834" y="1"/>
                    <a:pt x="1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1"/>
            <p:cNvSpPr/>
            <p:nvPr/>
          </p:nvSpPr>
          <p:spPr>
            <a:xfrm>
              <a:off x="3623950" y="3408275"/>
              <a:ext cx="50925" cy="50925"/>
            </a:xfrm>
            <a:custGeom>
              <a:avLst/>
              <a:gdLst/>
              <a:ahLst/>
              <a:cxnLst/>
              <a:rect l="l" t="t" r="r" b="b"/>
              <a:pathLst>
                <a:path w="2037" h="2037" extrusionOk="0">
                  <a:moveTo>
                    <a:pt x="1572" y="382"/>
                  </a:moveTo>
                  <a:cubicBezTo>
                    <a:pt x="1620" y="382"/>
                    <a:pt x="1656" y="418"/>
                    <a:pt x="1656" y="465"/>
                  </a:cubicBezTo>
                  <a:lnTo>
                    <a:pt x="1656" y="1573"/>
                  </a:lnTo>
                  <a:cubicBezTo>
                    <a:pt x="1656" y="1620"/>
                    <a:pt x="1620" y="1656"/>
                    <a:pt x="1572" y="1656"/>
                  </a:cubicBezTo>
                  <a:lnTo>
                    <a:pt x="465" y="1656"/>
                  </a:lnTo>
                  <a:cubicBezTo>
                    <a:pt x="417" y="1656"/>
                    <a:pt x="382" y="1620"/>
                    <a:pt x="382" y="1573"/>
                  </a:cubicBezTo>
                  <a:lnTo>
                    <a:pt x="382" y="465"/>
                  </a:lnTo>
                  <a:cubicBezTo>
                    <a:pt x="382" y="418"/>
                    <a:pt x="417" y="382"/>
                    <a:pt x="465" y="382"/>
                  </a:cubicBezTo>
                  <a:close/>
                  <a:moveTo>
                    <a:pt x="465" y="1"/>
                  </a:moveTo>
                  <a:cubicBezTo>
                    <a:pt x="203" y="1"/>
                    <a:pt x="1" y="203"/>
                    <a:pt x="1" y="465"/>
                  </a:cubicBezTo>
                  <a:lnTo>
                    <a:pt x="1" y="1573"/>
                  </a:lnTo>
                  <a:cubicBezTo>
                    <a:pt x="1" y="1835"/>
                    <a:pt x="203" y="2037"/>
                    <a:pt x="465" y="2037"/>
                  </a:cubicBezTo>
                  <a:lnTo>
                    <a:pt x="1572" y="2037"/>
                  </a:lnTo>
                  <a:cubicBezTo>
                    <a:pt x="1834" y="2037"/>
                    <a:pt x="2037" y="1835"/>
                    <a:pt x="2037" y="1573"/>
                  </a:cubicBezTo>
                  <a:lnTo>
                    <a:pt x="2037" y="465"/>
                  </a:lnTo>
                  <a:cubicBezTo>
                    <a:pt x="2037" y="203"/>
                    <a:pt x="1834" y="1"/>
                    <a:pt x="1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1"/>
            <p:cNvSpPr/>
            <p:nvPr/>
          </p:nvSpPr>
          <p:spPr>
            <a:xfrm>
              <a:off x="3686175" y="3335650"/>
              <a:ext cx="51200" cy="50925"/>
            </a:xfrm>
            <a:custGeom>
              <a:avLst/>
              <a:gdLst/>
              <a:ahLst/>
              <a:cxnLst/>
              <a:rect l="l" t="t" r="r" b="b"/>
              <a:pathLst>
                <a:path w="2048" h="2037" extrusionOk="0">
                  <a:moveTo>
                    <a:pt x="1584" y="382"/>
                  </a:moveTo>
                  <a:cubicBezTo>
                    <a:pt x="1619" y="382"/>
                    <a:pt x="1655" y="418"/>
                    <a:pt x="1655" y="465"/>
                  </a:cubicBezTo>
                  <a:lnTo>
                    <a:pt x="1655" y="1572"/>
                  </a:lnTo>
                  <a:cubicBezTo>
                    <a:pt x="1655" y="1620"/>
                    <a:pt x="1619" y="1656"/>
                    <a:pt x="1584" y="1656"/>
                  </a:cubicBezTo>
                  <a:lnTo>
                    <a:pt x="464" y="1656"/>
                  </a:lnTo>
                  <a:cubicBezTo>
                    <a:pt x="429" y="1656"/>
                    <a:pt x="393" y="1620"/>
                    <a:pt x="393" y="1572"/>
                  </a:cubicBezTo>
                  <a:lnTo>
                    <a:pt x="393" y="465"/>
                  </a:lnTo>
                  <a:cubicBezTo>
                    <a:pt x="393" y="418"/>
                    <a:pt x="429" y="382"/>
                    <a:pt x="464" y="382"/>
                  </a:cubicBezTo>
                  <a:close/>
                  <a:moveTo>
                    <a:pt x="464" y="1"/>
                  </a:moveTo>
                  <a:cubicBezTo>
                    <a:pt x="214" y="1"/>
                    <a:pt x="0" y="203"/>
                    <a:pt x="0" y="465"/>
                  </a:cubicBezTo>
                  <a:lnTo>
                    <a:pt x="0" y="1572"/>
                  </a:lnTo>
                  <a:cubicBezTo>
                    <a:pt x="0" y="1834"/>
                    <a:pt x="214" y="2037"/>
                    <a:pt x="464" y="2037"/>
                  </a:cubicBezTo>
                  <a:lnTo>
                    <a:pt x="1584" y="2037"/>
                  </a:lnTo>
                  <a:cubicBezTo>
                    <a:pt x="1834" y="2037"/>
                    <a:pt x="2048" y="1834"/>
                    <a:pt x="2048" y="1572"/>
                  </a:cubicBezTo>
                  <a:lnTo>
                    <a:pt x="2048" y="465"/>
                  </a:lnTo>
                  <a:cubicBezTo>
                    <a:pt x="2048" y="203"/>
                    <a:pt x="1834" y="1"/>
                    <a:pt x="15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1"/>
            <p:cNvSpPr/>
            <p:nvPr/>
          </p:nvSpPr>
          <p:spPr>
            <a:xfrm>
              <a:off x="3686175" y="3408275"/>
              <a:ext cx="51200" cy="50925"/>
            </a:xfrm>
            <a:custGeom>
              <a:avLst/>
              <a:gdLst/>
              <a:ahLst/>
              <a:cxnLst/>
              <a:rect l="l" t="t" r="r" b="b"/>
              <a:pathLst>
                <a:path w="2048" h="2037" extrusionOk="0">
                  <a:moveTo>
                    <a:pt x="1584" y="382"/>
                  </a:moveTo>
                  <a:cubicBezTo>
                    <a:pt x="1619" y="382"/>
                    <a:pt x="1655" y="418"/>
                    <a:pt x="1655" y="465"/>
                  </a:cubicBezTo>
                  <a:lnTo>
                    <a:pt x="1655" y="1573"/>
                  </a:lnTo>
                  <a:cubicBezTo>
                    <a:pt x="1655" y="1620"/>
                    <a:pt x="1619" y="1656"/>
                    <a:pt x="1584" y="1656"/>
                  </a:cubicBezTo>
                  <a:lnTo>
                    <a:pt x="464" y="1656"/>
                  </a:lnTo>
                  <a:cubicBezTo>
                    <a:pt x="429" y="1656"/>
                    <a:pt x="393" y="1620"/>
                    <a:pt x="393" y="1573"/>
                  </a:cubicBezTo>
                  <a:lnTo>
                    <a:pt x="393" y="465"/>
                  </a:lnTo>
                  <a:cubicBezTo>
                    <a:pt x="393" y="418"/>
                    <a:pt x="429" y="382"/>
                    <a:pt x="464" y="382"/>
                  </a:cubicBezTo>
                  <a:close/>
                  <a:moveTo>
                    <a:pt x="464" y="1"/>
                  </a:moveTo>
                  <a:cubicBezTo>
                    <a:pt x="214" y="1"/>
                    <a:pt x="0" y="203"/>
                    <a:pt x="0" y="465"/>
                  </a:cubicBezTo>
                  <a:lnTo>
                    <a:pt x="0" y="1573"/>
                  </a:lnTo>
                  <a:cubicBezTo>
                    <a:pt x="0" y="1835"/>
                    <a:pt x="214" y="2037"/>
                    <a:pt x="464" y="2037"/>
                  </a:cubicBezTo>
                  <a:lnTo>
                    <a:pt x="1584" y="2037"/>
                  </a:lnTo>
                  <a:cubicBezTo>
                    <a:pt x="1834" y="2037"/>
                    <a:pt x="2048" y="1835"/>
                    <a:pt x="2048" y="1573"/>
                  </a:cubicBezTo>
                  <a:lnTo>
                    <a:pt x="2048" y="465"/>
                  </a:lnTo>
                  <a:cubicBezTo>
                    <a:pt x="2048" y="203"/>
                    <a:pt x="1834" y="1"/>
                    <a:pt x="15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1"/>
            <p:cNvSpPr/>
            <p:nvPr/>
          </p:nvSpPr>
          <p:spPr>
            <a:xfrm>
              <a:off x="3748675" y="3335650"/>
              <a:ext cx="50925" cy="50925"/>
            </a:xfrm>
            <a:custGeom>
              <a:avLst/>
              <a:gdLst/>
              <a:ahLst/>
              <a:cxnLst/>
              <a:rect l="l" t="t" r="r" b="b"/>
              <a:pathLst>
                <a:path w="2037" h="2037" extrusionOk="0">
                  <a:moveTo>
                    <a:pt x="1572" y="382"/>
                  </a:moveTo>
                  <a:cubicBezTo>
                    <a:pt x="1620" y="382"/>
                    <a:pt x="1655" y="418"/>
                    <a:pt x="1655" y="465"/>
                  </a:cubicBezTo>
                  <a:lnTo>
                    <a:pt x="1655" y="1572"/>
                  </a:lnTo>
                  <a:cubicBezTo>
                    <a:pt x="1655" y="1620"/>
                    <a:pt x="1620" y="1656"/>
                    <a:pt x="1572" y="1656"/>
                  </a:cubicBezTo>
                  <a:lnTo>
                    <a:pt x="465" y="1656"/>
                  </a:lnTo>
                  <a:cubicBezTo>
                    <a:pt x="417" y="1656"/>
                    <a:pt x="381" y="1620"/>
                    <a:pt x="381" y="1572"/>
                  </a:cubicBezTo>
                  <a:lnTo>
                    <a:pt x="381" y="465"/>
                  </a:lnTo>
                  <a:cubicBezTo>
                    <a:pt x="381" y="418"/>
                    <a:pt x="417" y="382"/>
                    <a:pt x="465" y="382"/>
                  </a:cubicBezTo>
                  <a:close/>
                  <a:moveTo>
                    <a:pt x="465" y="1"/>
                  </a:moveTo>
                  <a:cubicBezTo>
                    <a:pt x="203" y="1"/>
                    <a:pt x="0" y="203"/>
                    <a:pt x="0" y="465"/>
                  </a:cubicBezTo>
                  <a:lnTo>
                    <a:pt x="0" y="1572"/>
                  </a:lnTo>
                  <a:cubicBezTo>
                    <a:pt x="0" y="1834"/>
                    <a:pt x="203" y="2037"/>
                    <a:pt x="465" y="2037"/>
                  </a:cubicBezTo>
                  <a:lnTo>
                    <a:pt x="1572" y="2037"/>
                  </a:lnTo>
                  <a:cubicBezTo>
                    <a:pt x="1834" y="2037"/>
                    <a:pt x="2036" y="1834"/>
                    <a:pt x="2036" y="1572"/>
                  </a:cubicBezTo>
                  <a:lnTo>
                    <a:pt x="2036" y="465"/>
                  </a:lnTo>
                  <a:cubicBezTo>
                    <a:pt x="2036" y="203"/>
                    <a:pt x="1834" y="1"/>
                    <a:pt x="1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1"/>
            <p:cNvSpPr/>
            <p:nvPr/>
          </p:nvSpPr>
          <p:spPr>
            <a:xfrm>
              <a:off x="3810875" y="3335950"/>
              <a:ext cx="51225" cy="50925"/>
            </a:xfrm>
            <a:custGeom>
              <a:avLst/>
              <a:gdLst/>
              <a:ahLst/>
              <a:cxnLst/>
              <a:rect l="l" t="t" r="r" b="b"/>
              <a:pathLst>
                <a:path w="2049" h="2037" extrusionOk="0">
                  <a:moveTo>
                    <a:pt x="1572" y="382"/>
                  </a:moveTo>
                  <a:cubicBezTo>
                    <a:pt x="1620" y="382"/>
                    <a:pt x="1656" y="417"/>
                    <a:pt x="1656" y="465"/>
                  </a:cubicBezTo>
                  <a:lnTo>
                    <a:pt x="1656" y="1572"/>
                  </a:lnTo>
                  <a:cubicBezTo>
                    <a:pt x="1656" y="1620"/>
                    <a:pt x="1620" y="1656"/>
                    <a:pt x="1572" y="1656"/>
                  </a:cubicBezTo>
                  <a:lnTo>
                    <a:pt x="465" y="1656"/>
                  </a:lnTo>
                  <a:cubicBezTo>
                    <a:pt x="417" y="1656"/>
                    <a:pt x="382" y="1620"/>
                    <a:pt x="382" y="1572"/>
                  </a:cubicBezTo>
                  <a:lnTo>
                    <a:pt x="382" y="465"/>
                  </a:lnTo>
                  <a:cubicBezTo>
                    <a:pt x="382" y="417"/>
                    <a:pt x="417" y="382"/>
                    <a:pt x="465" y="382"/>
                  </a:cubicBezTo>
                  <a:close/>
                  <a:moveTo>
                    <a:pt x="465" y="1"/>
                  </a:moveTo>
                  <a:cubicBezTo>
                    <a:pt x="215" y="1"/>
                    <a:pt x="1" y="203"/>
                    <a:pt x="1" y="465"/>
                  </a:cubicBezTo>
                  <a:lnTo>
                    <a:pt x="1" y="1572"/>
                  </a:lnTo>
                  <a:cubicBezTo>
                    <a:pt x="1" y="1822"/>
                    <a:pt x="215" y="2037"/>
                    <a:pt x="465" y="2037"/>
                  </a:cubicBezTo>
                  <a:lnTo>
                    <a:pt x="1572" y="2037"/>
                  </a:lnTo>
                  <a:cubicBezTo>
                    <a:pt x="1834" y="2037"/>
                    <a:pt x="2049" y="1822"/>
                    <a:pt x="2049" y="1572"/>
                  </a:cubicBezTo>
                  <a:lnTo>
                    <a:pt x="2049" y="465"/>
                  </a:lnTo>
                  <a:cubicBezTo>
                    <a:pt x="2037" y="203"/>
                    <a:pt x="1834" y="1"/>
                    <a:pt x="1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5" name="Google Shape;355;p21"/>
          <p:cNvSpPr/>
          <p:nvPr/>
        </p:nvSpPr>
        <p:spPr>
          <a:xfrm>
            <a:off x="4712475" y="4372650"/>
            <a:ext cx="981900" cy="474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20%</a:t>
            </a:r>
            <a:endParaRPr sz="18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56" name="Google Shape;356;p21"/>
          <p:cNvSpPr/>
          <p:nvPr/>
        </p:nvSpPr>
        <p:spPr>
          <a:xfrm>
            <a:off x="4712475" y="5454775"/>
            <a:ext cx="981900" cy="4740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60%</a:t>
            </a:r>
            <a:endParaRPr sz="18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57" name="Google Shape;357;p21"/>
          <p:cNvSpPr/>
          <p:nvPr/>
        </p:nvSpPr>
        <p:spPr>
          <a:xfrm>
            <a:off x="4712475" y="6408350"/>
            <a:ext cx="981900" cy="474000"/>
          </a:xfrm>
          <a:prstGeom prst="roundRect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90%</a:t>
            </a:r>
            <a:endParaRPr sz="18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58" name="Google Shape;358;p21"/>
          <p:cNvSpPr txBox="1"/>
          <p:nvPr/>
        </p:nvSpPr>
        <p:spPr>
          <a:xfrm>
            <a:off x="704235" y="3021700"/>
            <a:ext cx="1257900" cy="2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Mercury</a:t>
            </a:r>
            <a:endParaRPr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59" name="Google Shape;359;p21"/>
          <p:cNvSpPr txBox="1"/>
          <p:nvPr/>
        </p:nvSpPr>
        <p:spPr>
          <a:xfrm>
            <a:off x="704235" y="3206126"/>
            <a:ext cx="12579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Mercury is a small planet</a:t>
            </a:r>
            <a:endParaRPr sz="10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20" name="Google Shape;320;p21"/>
          <p:cNvSpPr/>
          <p:nvPr/>
        </p:nvSpPr>
        <p:spPr>
          <a:xfrm>
            <a:off x="617685" y="1781725"/>
            <a:ext cx="1431000" cy="534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1</a:t>
            </a:r>
            <a:endParaRPr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360" name="Google Shape;360;p21"/>
          <p:cNvGrpSpPr/>
          <p:nvPr/>
        </p:nvGrpSpPr>
        <p:grpSpPr>
          <a:xfrm>
            <a:off x="1128455" y="2495386"/>
            <a:ext cx="409460" cy="409460"/>
            <a:chOff x="2635150" y="2639750"/>
            <a:chExt cx="327725" cy="327725"/>
          </a:xfrm>
        </p:grpSpPr>
        <p:sp>
          <p:nvSpPr>
            <p:cNvPr id="361" name="Google Shape;361;p21"/>
            <p:cNvSpPr/>
            <p:nvPr/>
          </p:nvSpPr>
          <p:spPr>
            <a:xfrm>
              <a:off x="2679500" y="2668750"/>
              <a:ext cx="29125" cy="62925"/>
            </a:xfrm>
            <a:custGeom>
              <a:avLst/>
              <a:gdLst/>
              <a:ahLst/>
              <a:cxnLst/>
              <a:rect l="l" t="t" r="r" b="b"/>
              <a:pathLst>
                <a:path w="1165" h="2517" extrusionOk="0">
                  <a:moveTo>
                    <a:pt x="964" y="1"/>
                  </a:moveTo>
                  <a:cubicBezTo>
                    <a:pt x="869" y="1"/>
                    <a:pt x="774" y="66"/>
                    <a:pt x="774" y="197"/>
                  </a:cubicBezTo>
                  <a:lnTo>
                    <a:pt x="774" y="1900"/>
                  </a:lnTo>
                  <a:cubicBezTo>
                    <a:pt x="774" y="2033"/>
                    <a:pt x="676" y="2141"/>
                    <a:pt x="551" y="2141"/>
                  </a:cubicBezTo>
                  <a:cubicBezTo>
                    <a:pt x="486" y="2141"/>
                    <a:pt x="414" y="2112"/>
                    <a:pt x="345" y="2043"/>
                  </a:cubicBezTo>
                  <a:cubicBezTo>
                    <a:pt x="310" y="2007"/>
                    <a:pt x="262" y="1989"/>
                    <a:pt x="214" y="1989"/>
                  </a:cubicBezTo>
                  <a:cubicBezTo>
                    <a:pt x="167" y="1989"/>
                    <a:pt x="119" y="2007"/>
                    <a:pt x="83" y="2043"/>
                  </a:cubicBezTo>
                  <a:cubicBezTo>
                    <a:pt x="0" y="2114"/>
                    <a:pt x="0" y="2245"/>
                    <a:pt x="83" y="2317"/>
                  </a:cubicBezTo>
                  <a:cubicBezTo>
                    <a:pt x="143" y="2376"/>
                    <a:pt x="214" y="2424"/>
                    <a:pt x="298" y="2471"/>
                  </a:cubicBezTo>
                  <a:lnTo>
                    <a:pt x="298" y="2460"/>
                  </a:lnTo>
                  <a:cubicBezTo>
                    <a:pt x="381" y="2499"/>
                    <a:pt x="467" y="2517"/>
                    <a:pt x="551" y="2517"/>
                  </a:cubicBezTo>
                  <a:cubicBezTo>
                    <a:pt x="874" y="2517"/>
                    <a:pt x="1164" y="2250"/>
                    <a:pt x="1155" y="1900"/>
                  </a:cubicBezTo>
                  <a:lnTo>
                    <a:pt x="1155" y="197"/>
                  </a:lnTo>
                  <a:cubicBezTo>
                    <a:pt x="1155" y="66"/>
                    <a:pt x="1060" y="1"/>
                    <a:pt x="9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1"/>
            <p:cNvSpPr/>
            <p:nvPr/>
          </p:nvSpPr>
          <p:spPr>
            <a:xfrm>
              <a:off x="2813425" y="2668625"/>
              <a:ext cx="49450" cy="63125"/>
            </a:xfrm>
            <a:custGeom>
              <a:avLst/>
              <a:gdLst/>
              <a:ahLst/>
              <a:cxnLst/>
              <a:rect l="l" t="t" r="r" b="b"/>
              <a:pathLst>
                <a:path w="1978" h="2525" extrusionOk="0">
                  <a:moveTo>
                    <a:pt x="822" y="381"/>
                  </a:moveTo>
                  <a:cubicBezTo>
                    <a:pt x="1215" y="381"/>
                    <a:pt x="1215" y="976"/>
                    <a:pt x="822" y="976"/>
                  </a:cubicBezTo>
                  <a:lnTo>
                    <a:pt x="382" y="976"/>
                  </a:lnTo>
                  <a:lnTo>
                    <a:pt x="382" y="381"/>
                  </a:lnTo>
                  <a:close/>
                  <a:moveTo>
                    <a:pt x="930" y="1369"/>
                  </a:moveTo>
                  <a:cubicBezTo>
                    <a:pt x="1442" y="1369"/>
                    <a:pt x="1442" y="2131"/>
                    <a:pt x="930" y="2131"/>
                  </a:cubicBezTo>
                  <a:lnTo>
                    <a:pt x="382" y="2131"/>
                  </a:lnTo>
                  <a:lnTo>
                    <a:pt x="382" y="1369"/>
                  </a:lnTo>
                  <a:close/>
                  <a:moveTo>
                    <a:pt x="191" y="0"/>
                  </a:moveTo>
                  <a:cubicBezTo>
                    <a:pt x="84" y="0"/>
                    <a:pt x="1" y="83"/>
                    <a:pt x="1" y="191"/>
                  </a:cubicBezTo>
                  <a:lnTo>
                    <a:pt x="1" y="2334"/>
                  </a:lnTo>
                  <a:cubicBezTo>
                    <a:pt x="1" y="2441"/>
                    <a:pt x="84" y="2524"/>
                    <a:pt x="191" y="2524"/>
                  </a:cubicBezTo>
                  <a:lnTo>
                    <a:pt x="930" y="2524"/>
                  </a:lnTo>
                  <a:cubicBezTo>
                    <a:pt x="1692" y="2524"/>
                    <a:pt x="1977" y="1536"/>
                    <a:pt x="1346" y="1119"/>
                  </a:cubicBezTo>
                  <a:cubicBezTo>
                    <a:pt x="1715" y="667"/>
                    <a:pt x="1394" y="0"/>
                    <a:pt x="8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1"/>
            <p:cNvSpPr/>
            <p:nvPr/>
          </p:nvSpPr>
          <p:spPr>
            <a:xfrm>
              <a:off x="2732175" y="2668475"/>
              <a:ext cx="73850" cy="63275"/>
            </a:xfrm>
            <a:custGeom>
              <a:avLst/>
              <a:gdLst/>
              <a:ahLst/>
              <a:cxnLst/>
              <a:rect l="l" t="t" r="r" b="b"/>
              <a:pathLst>
                <a:path w="2954" h="2531" extrusionOk="0">
                  <a:moveTo>
                    <a:pt x="1263" y="387"/>
                  </a:moveTo>
                  <a:cubicBezTo>
                    <a:pt x="2048" y="387"/>
                    <a:pt x="2441" y="1340"/>
                    <a:pt x="1882" y="1887"/>
                  </a:cubicBezTo>
                  <a:cubicBezTo>
                    <a:pt x="1704" y="2069"/>
                    <a:pt x="1483" y="2150"/>
                    <a:pt x="1267" y="2150"/>
                  </a:cubicBezTo>
                  <a:cubicBezTo>
                    <a:pt x="816" y="2150"/>
                    <a:pt x="381" y="1799"/>
                    <a:pt x="381" y="1268"/>
                  </a:cubicBezTo>
                  <a:cubicBezTo>
                    <a:pt x="381" y="780"/>
                    <a:pt x="774" y="387"/>
                    <a:pt x="1263" y="387"/>
                  </a:cubicBezTo>
                  <a:close/>
                  <a:moveTo>
                    <a:pt x="1268" y="0"/>
                  </a:moveTo>
                  <a:cubicBezTo>
                    <a:pt x="620" y="0"/>
                    <a:pt x="0" y="504"/>
                    <a:pt x="0" y="1268"/>
                  </a:cubicBezTo>
                  <a:cubicBezTo>
                    <a:pt x="0" y="1959"/>
                    <a:pt x="560" y="2530"/>
                    <a:pt x="1263" y="2530"/>
                  </a:cubicBezTo>
                  <a:cubicBezTo>
                    <a:pt x="2382" y="2530"/>
                    <a:pt x="2953" y="1173"/>
                    <a:pt x="2156" y="375"/>
                  </a:cubicBezTo>
                  <a:cubicBezTo>
                    <a:pt x="1897" y="116"/>
                    <a:pt x="1579" y="0"/>
                    <a:pt x="12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1"/>
            <p:cNvSpPr/>
            <p:nvPr/>
          </p:nvSpPr>
          <p:spPr>
            <a:xfrm>
              <a:off x="2659250" y="2862375"/>
              <a:ext cx="104200" cy="9550"/>
            </a:xfrm>
            <a:custGeom>
              <a:avLst/>
              <a:gdLst/>
              <a:ahLst/>
              <a:cxnLst/>
              <a:rect l="l" t="t" r="r" b="b"/>
              <a:pathLst>
                <a:path w="4168" h="382" extrusionOk="0">
                  <a:moveTo>
                    <a:pt x="262" y="1"/>
                  </a:moveTo>
                  <a:cubicBezTo>
                    <a:pt x="0" y="1"/>
                    <a:pt x="0" y="382"/>
                    <a:pt x="262" y="382"/>
                  </a:cubicBezTo>
                  <a:lnTo>
                    <a:pt x="3918" y="382"/>
                  </a:lnTo>
                  <a:cubicBezTo>
                    <a:pt x="4168" y="382"/>
                    <a:pt x="4168" y="1"/>
                    <a:pt x="39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1"/>
            <p:cNvSpPr/>
            <p:nvPr/>
          </p:nvSpPr>
          <p:spPr>
            <a:xfrm>
              <a:off x="2659250" y="2890675"/>
              <a:ext cx="104200" cy="9550"/>
            </a:xfrm>
            <a:custGeom>
              <a:avLst/>
              <a:gdLst/>
              <a:ahLst/>
              <a:cxnLst/>
              <a:rect l="l" t="t" r="r" b="b"/>
              <a:pathLst>
                <a:path w="4168" h="382" extrusionOk="0">
                  <a:moveTo>
                    <a:pt x="262" y="0"/>
                  </a:moveTo>
                  <a:cubicBezTo>
                    <a:pt x="0" y="0"/>
                    <a:pt x="0" y="381"/>
                    <a:pt x="262" y="381"/>
                  </a:cubicBezTo>
                  <a:lnTo>
                    <a:pt x="3918" y="381"/>
                  </a:lnTo>
                  <a:cubicBezTo>
                    <a:pt x="4168" y="381"/>
                    <a:pt x="4168" y="0"/>
                    <a:pt x="39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1"/>
            <p:cNvSpPr/>
            <p:nvPr/>
          </p:nvSpPr>
          <p:spPr>
            <a:xfrm>
              <a:off x="2659250" y="2918950"/>
              <a:ext cx="104200" cy="9550"/>
            </a:xfrm>
            <a:custGeom>
              <a:avLst/>
              <a:gdLst/>
              <a:ahLst/>
              <a:cxnLst/>
              <a:rect l="l" t="t" r="r" b="b"/>
              <a:pathLst>
                <a:path w="4168" h="382" extrusionOk="0">
                  <a:moveTo>
                    <a:pt x="262" y="0"/>
                  </a:moveTo>
                  <a:cubicBezTo>
                    <a:pt x="0" y="0"/>
                    <a:pt x="0" y="381"/>
                    <a:pt x="262" y="381"/>
                  </a:cubicBezTo>
                  <a:lnTo>
                    <a:pt x="3918" y="381"/>
                  </a:lnTo>
                  <a:cubicBezTo>
                    <a:pt x="4168" y="381"/>
                    <a:pt x="4168" y="0"/>
                    <a:pt x="39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1"/>
            <p:cNvSpPr/>
            <p:nvPr/>
          </p:nvSpPr>
          <p:spPr>
            <a:xfrm>
              <a:off x="2778900" y="2862375"/>
              <a:ext cx="103925" cy="9550"/>
            </a:xfrm>
            <a:custGeom>
              <a:avLst/>
              <a:gdLst/>
              <a:ahLst/>
              <a:cxnLst/>
              <a:rect l="l" t="t" r="r" b="b"/>
              <a:pathLst>
                <a:path w="4157" h="382" extrusionOk="0">
                  <a:moveTo>
                    <a:pt x="251" y="1"/>
                  </a:moveTo>
                  <a:cubicBezTo>
                    <a:pt x="1" y="1"/>
                    <a:pt x="1" y="382"/>
                    <a:pt x="251" y="382"/>
                  </a:cubicBezTo>
                  <a:lnTo>
                    <a:pt x="3906" y="382"/>
                  </a:lnTo>
                  <a:cubicBezTo>
                    <a:pt x="4156" y="382"/>
                    <a:pt x="4156" y="1"/>
                    <a:pt x="3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1"/>
            <p:cNvSpPr/>
            <p:nvPr/>
          </p:nvSpPr>
          <p:spPr>
            <a:xfrm>
              <a:off x="2778900" y="2890675"/>
              <a:ext cx="103925" cy="9550"/>
            </a:xfrm>
            <a:custGeom>
              <a:avLst/>
              <a:gdLst/>
              <a:ahLst/>
              <a:cxnLst/>
              <a:rect l="l" t="t" r="r" b="b"/>
              <a:pathLst>
                <a:path w="4157" h="382" extrusionOk="0">
                  <a:moveTo>
                    <a:pt x="251" y="0"/>
                  </a:moveTo>
                  <a:cubicBezTo>
                    <a:pt x="1" y="0"/>
                    <a:pt x="1" y="381"/>
                    <a:pt x="251" y="381"/>
                  </a:cubicBezTo>
                  <a:lnTo>
                    <a:pt x="3906" y="381"/>
                  </a:lnTo>
                  <a:cubicBezTo>
                    <a:pt x="4156" y="381"/>
                    <a:pt x="4156" y="0"/>
                    <a:pt x="39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1"/>
            <p:cNvSpPr/>
            <p:nvPr/>
          </p:nvSpPr>
          <p:spPr>
            <a:xfrm>
              <a:off x="2778900" y="2918950"/>
              <a:ext cx="103925" cy="9550"/>
            </a:xfrm>
            <a:custGeom>
              <a:avLst/>
              <a:gdLst/>
              <a:ahLst/>
              <a:cxnLst/>
              <a:rect l="l" t="t" r="r" b="b"/>
              <a:pathLst>
                <a:path w="4157" h="382" extrusionOk="0">
                  <a:moveTo>
                    <a:pt x="251" y="0"/>
                  </a:moveTo>
                  <a:cubicBezTo>
                    <a:pt x="1" y="0"/>
                    <a:pt x="1" y="381"/>
                    <a:pt x="251" y="381"/>
                  </a:cubicBezTo>
                  <a:lnTo>
                    <a:pt x="3906" y="381"/>
                  </a:lnTo>
                  <a:cubicBezTo>
                    <a:pt x="4156" y="381"/>
                    <a:pt x="4156" y="0"/>
                    <a:pt x="39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1"/>
            <p:cNvSpPr/>
            <p:nvPr/>
          </p:nvSpPr>
          <p:spPr>
            <a:xfrm>
              <a:off x="2661025" y="2794525"/>
              <a:ext cx="100950" cy="37825"/>
            </a:xfrm>
            <a:custGeom>
              <a:avLst/>
              <a:gdLst/>
              <a:ahLst/>
              <a:cxnLst/>
              <a:rect l="l" t="t" r="r" b="b"/>
              <a:pathLst>
                <a:path w="4038" h="1513" extrusionOk="0">
                  <a:moveTo>
                    <a:pt x="3644" y="381"/>
                  </a:moveTo>
                  <a:lnTo>
                    <a:pt x="3644" y="1131"/>
                  </a:lnTo>
                  <a:lnTo>
                    <a:pt x="382" y="1131"/>
                  </a:lnTo>
                  <a:lnTo>
                    <a:pt x="382" y="381"/>
                  </a:lnTo>
                  <a:close/>
                  <a:moveTo>
                    <a:pt x="358" y="0"/>
                  </a:moveTo>
                  <a:cubicBezTo>
                    <a:pt x="156" y="0"/>
                    <a:pt x="1" y="155"/>
                    <a:pt x="1" y="358"/>
                  </a:cubicBezTo>
                  <a:lnTo>
                    <a:pt x="1" y="1155"/>
                  </a:lnTo>
                  <a:cubicBezTo>
                    <a:pt x="1" y="1346"/>
                    <a:pt x="156" y="1512"/>
                    <a:pt x="358" y="1512"/>
                  </a:cubicBezTo>
                  <a:lnTo>
                    <a:pt x="3668" y="1512"/>
                  </a:lnTo>
                  <a:cubicBezTo>
                    <a:pt x="3870" y="1512"/>
                    <a:pt x="4025" y="1346"/>
                    <a:pt x="4037" y="1155"/>
                  </a:cubicBezTo>
                  <a:lnTo>
                    <a:pt x="4037" y="358"/>
                  </a:lnTo>
                  <a:cubicBezTo>
                    <a:pt x="4025" y="155"/>
                    <a:pt x="3870" y="0"/>
                    <a:pt x="36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1"/>
            <p:cNvSpPr/>
            <p:nvPr/>
          </p:nvSpPr>
          <p:spPr>
            <a:xfrm>
              <a:off x="2780400" y="2794525"/>
              <a:ext cx="100925" cy="37825"/>
            </a:xfrm>
            <a:custGeom>
              <a:avLst/>
              <a:gdLst/>
              <a:ahLst/>
              <a:cxnLst/>
              <a:rect l="l" t="t" r="r" b="b"/>
              <a:pathLst>
                <a:path w="4037" h="1513" extrusionOk="0">
                  <a:moveTo>
                    <a:pt x="357" y="0"/>
                  </a:moveTo>
                  <a:cubicBezTo>
                    <a:pt x="167" y="0"/>
                    <a:pt x="0" y="155"/>
                    <a:pt x="0" y="358"/>
                  </a:cubicBezTo>
                  <a:lnTo>
                    <a:pt x="0" y="1155"/>
                  </a:lnTo>
                  <a:cubicBezTo>
                    <a:pt x="0" y="1346"/>
                    <a:pt x="167" y="1512"/>
                    <a:pt x="357" y="1512"/>
                  </a:cubicBezTo>
                  <a:lnTo>
                    <a:pt x="738" y="1512"/>
                  </a:lnTo>
                  <a:cubicBezTo>
                    <a:pt x="989" y="1512"/>
                    <a:pt x="989" y="1131"/>
                    <a:pt x="738" y="1131"/>
                  </a:cubicBezTo>
                  <a:lnTo>
                    <a:pt x="381" y="1131"/>
                  </a:lnTo>
                  <a:lnTo>
                    <a:pt x="381" y="381"/>
                  </a:lnTo>
                  <a:lnTo>
                    <a:pt x="3656" y="381"/>
                  </a:lnTo>
                  <a:lnTo>
                    <a:pt x="3656" y="1131"/>
                  </a:lnTo>
                  <a:lnTo>
                    <a:pt x="1631" y="1131"/>
                  </a:lnTo>
                  <a:cubicBezTo>
                    <a:pt x="1370" y="1131"/>
                    <a:pt x="1370" y="1512"/>
                    <a:pt x="1631" y="1512"/>
                  </a:cubicBezTo>
                  <a:lnTo>
                    <a:pt x="3679" y="1512"/>
                  </a:lnTo>
                  <a:cubicBezTo>
                    <a:pt x="3882" y="1512"/>
                    <a:pt x="4037" y="1346"/>
                    <a:pt x="4037" y="1155"/>
                  </a:cubicBezTo>
                  <a:lnTo>
                    <a:pt x="4037" y="358"/>
                  </a:lnTo>
                  <a:cubicBezTo>
                    <a:pt x="4037" y="155"/>
                    <a:pt x="3882" y="0"/>
                    <a:pt x="36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1"/>
            <p:cNvSpPr/>
            <p:nvPr/>
          </p:nvSpPr>
          <p:spPr>
            <a:xfrm>
              <a:off x="2635150" y="2639750"/>
              <a:ext cx="327725" cy="327725"/>
            </a:xfrm>
            <a:custGeom>
              <a:avLst/>
              <a:gdLst/>
              <a:ahLst/>
              <a:cxnLst/>
              <a:rect l="l" t="t" r="r" b="b"/>
              <a:pathLst>
                <a:path w="13109" h="13109" extrusionOk="0">
                  <a:moveTo>
                    <a:pt x="10061" y="369"/>
                  </a:moveTo>
                  <a:cubicBezTo>
                    <a:pt x="10299" y="369"/>
                    <a:pt x="10501" y="572"/>
                    <a:pt x="10501" y="810"/>
                  </a:cubicBezTo>
                  <a:lnTo>
                    <a:pt x="10501" y="4453"/>
                  </a:lnTo>
                  <a:lnTo>
                    <a:pt x="1679" y="4453"/>
                  </a:lnTo>
                  <a:cubicBezTo>
                    <a:pt x="1417" y="4453"/>
                    <a:pt x="1417" y="4846"/>
                    <a:pt x="1679" y="4846"/>
                  </a:cubicBezTo>
                  <a:lnTo>
                    <a:pt x="10501" y="4846"/>
                  </a:lnTo>
                  <a:lnTo>
                    <a:pt x="10501" y="11799"/>
                  </a:lnTo>
                  <a:cubicBezTo>
                    <a:pt x="10489" y="12144"/>
                    <a:pt x="10632" y="12466"/>
                    <a:pt x="10882" y="12716"/>
                  </a:cubicBezTo>
                  <a:lnTo>
                    <a:pt x="822" y="12728"/>
                  </a:lnTo>
                  <a:cubicBezTo>
                    <a:pt x="583" y="12716"/>
                    <a:pt x="381" y="12525"/>
                    <a:pt x="381" y="12287"/>
                  </a:cubicBezTo>
                  <a:lnTo>
                    <a:pt x="381" y="4846"/>
                  </a:lnTo>
                  <a:lnTo>
                    <a:pt x="774" y="4846"/>
                  </a:lnTo>
                  <a:cubicBezTo>
                    <a:pt x="1036" y="4846"/>
                    <a:pt x="1036" y="4453"/>
                    <a:pt x="774" y="4453"/>
                  </a:cubicBezTo>
                  <a:lnTo>
                    <a:pt x="381" y="4453"/>
                  </a:lnTo>
                  <a:lnTo>
                    <a:pt x="381" y="810"/>
                  </a:lnTo>
                  <a:cubicBezTo>
                    <a:pt x="381" y="572"/>
                    <a:pt x="583" y="381"/>
                    <a:pt x="822" y="369"/>
                  </a:cubicBezTo>
                  <a:close/>
                  <a:moveTo>
                    <a:pt x="12287" y="7072"/>
                  </a:moveTo>
                  <a:cubicBezTo>
                    <a:pt x="12525" y="7072"/>
                    <a:pt x="12728" y="7275"/>
                    <a:pt x="12728" y="7513"/>
                  </a:cubicBezTo>
                  <a:lnTo>
                    <a:pt x="12728" y="11799"/>
                  </a:lnTo>
                  <a:cubicBezTo>
                    <a:pt x="12728" y="12311"/>
                    <a:pt x="12311" y="12728"/>
                    <a:pt x="11799" y="12728"/>
                  </a:cubicBezTo>
                  <a:lnTo>
                    <a:pt x="11752" y="12728"/>
                  </a:lnTo>
                  <a:cubicBezTo>
                    <a:pt x="11263" y="12692"/>
                    <a:pt x="10870" y="12287"/>
                    <a:pt x="10882" y="11799"/>
                  </a:cubicBezTo>
                  <a:lnTo>
                    <a:pt x="10882" y="7072"/>
                  </a:lnTo>
                  <a:close/>
                  <a:moveTo>
                    <a:pt x="822" y="0"/>
                  </a:moveTo>
                  <a:cubicBezTo>
                    <a:pt x="369" y="0"/>
                    <a:pt x="0" y="369"/>
                    <a:pt x="0" y="822"/>
                  </a:cubicBezTo>
                  <a:lnTo>
                    <a:pt x="0" y="12275"/>
                  </a:lnTo>
                  <a:cubicBezTo>
                    <a:pt x="0" y="12740"/>
                    <a:pt x="369" y="13097"/>
                    <a:pt x="822" y="13109"/>
                  </a:cubicBezTo>
                  <a:lnTo>
                    <a:pt x="11799" y="13109"/>
                  </a:lnTo>
                  <a:cubicBezTo>
                    <a:pt x="12525" y="13037"/>
                    <a:pt x="13109" y="12525"/>
                    <a:pt x="13109" y="11799"/>
                  </a:cubicBezTo>
                  <a:lnTo>
                    <a:pt x="13109" y="7513"/>
                  </a:lnTo>
                  <a:cubicBezTo>
                    <a:pt x="13109" y="7060"/>
                    <a:pt x="12740" y="6691"/>
                    <a:pt x="12287" y="6691"/>
                  </a:cubicBezTo>
                  <a:lnTo>
                    <a:pt x="10882" y="6691"/>
                  </a:lnTo>
                  <a:lnTo>
                    <a:pt x="10882" y="822"/>
                  </a:lnTo>
                  <a:cubicBezTo>
                    <a:pt x="10882" y="369"/>
                    <a:pt x="10513" y="0"/>
                    <a:pt x="10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3" name="Google Shape;373;p21"/>
          <p:cNvSpPr/>
          <p:nvPr/>
        </p:nvSpPr>
        <p:spPr>
          <a:xfrm>
            <a:off x="1509549" y="8069300"/>
            <a:ext cx="320495" cy="288804"/>
          </a:xfrm>
          <a:custGeom>
            <a:avLst/>
            <a:gdLst/>
            <a:ahLst/>
            <a:cxnLst/>
            <a:rect l="l" t="t" r="r" b="b"/>
            <a:pathLst>
              <a:path w="14563" h="13123" extrusionOk="0">
                <a:moveTo>
                  <a:pt x="9204" y="2350"/>
                </a:moveTo>
                <a:cubicBezTo>
                  <a:pt x="9942" y="2791"/>
                  <a:pt x="10383" y="3577"/>
                  <a:pt x="10395" y="4434"/>
                </a:cubicBezTo>
                <a:cubicBezTo>
                  <a:pt x="10312" y="4398"/>
                  <a:pt x="10216" y="4375"/>
                  <a:pt x="10121" y="4375"/>
                </a:cubicBezTo>
                <a:lnTo>
                  <a:pt x="9990" y="4375"/>
                </a:lnTo>
                <a:cubicBezTo>
                  <a:pt x="9966" y="4291"/>
                  <a:pt x="9919" y="4208"/>
                  <a:pt x="9859" y="4148"/>
                </a:cubicBezTo>
                <a:cubicBezTo>
                  <a:pt x="9502" y="3779"/>
                  <a:pt x="9240" y="3327"/>
                  <a:pt x="9085" y="2839"/>
                </a:cubicBezTo>
                <a:cubicBezTo>
                  <a:pt x="9133" y="2684"/>
                  <a:pt x="9180" y="2517"/>
                  <a:pt x="9204" y="2350"/>
                </a:cubicBezTo>
                <a:close/>
                <a:moveTo>
                  <a:pt x="10121" y="4756"/>
                </a:moveTo>
                <a:cubicBezTo>
                  <a:pt x="10276" y="4756"/>
                  <a:pt x="10395" y="4887"/>
                  <a:pt x="10395" y="5041"/>
                </a:cubicBezTo>
                <a:cubicBezTo>
                  <a:pt x="10395" y="5196"/>
                  <a:pt x="10276" y="5315"/>
                  <a:pt x="10121" y="5315"/>
                </a:cubicBezTo>
                <a:lnTo>
                  <a:pt x="10026" y="5315"/>
                </a:lnTo>
                <a:lnTo>
                  <a:pt x="10026" y="4756"/>
                </a:lnTo>
                <a:close/>
                <a:moveTo>
                  <a:pt x="8847" y="3315"/>
                </a:moveTo>
                <a:cubicBezTo>
                  <a:pt x="9026" y="3720"/>
                  <a:pt x="9276" y="4089"/>
                  <a:pt x="9573" y="4410"/>
                </a:cubicBezTo>
                <a:cubicBezTo>
                  <a:pt x="9609" y="4446"/>
                  <a:pt x="9633" y="4506"/>
                  <a:pt x="9633" y="4565"/>
                </a:cubicBezTo>
                <a:lnTo>
                  <a:pt x="9633" y="5589"/>
                </a:lnTo>
                <a:cubicBezTo>
                  <a:pt x="9633" y="6530"/>
                  <a:pt x="8883" y="7292"/>
                  <a:pt x="7942" y="7292"/>
                </a:cubicBezTo>
                <a:cubicBezTo>
                  <a:pt x="7002" y="7292"/>
                  <a:pt x="6252" y="6530"/>
                  <a:pt x="6252" y="5589"/>
                </a:cubicBezTo>
                <a:lnTo>
                  <a:pt x="6252" y="4827"/>
                </a:lnTo>
                <a:cubicBezTo>
                  <a:pt x="6240" y="4696"/>
                  <a:pt x="6359" y="4589"/>
                  <a:pt x="6490" y="4589"/>
                </a:cubicBezTo>
                <a:cubicBezTo>
                  <a:pt x="6523" y="4590"/>
                  <a:pt x="6556" y="4591"/>
                  <a:pt x="6589" y="4591"/>
                </a:cubicBezTo>
                <a:cubicBezTo>
                  <a:pt x="7516" y="4591"/>
                  <a:pt x="8376" y="4108"/>
                  <a:pt x="8847" y="3315"/>
                </a:cubicBezTo>
                <a:close/>
                <a:moveTo>
                  <a:pt x="10395" y="5649"/>
                </a:moveTo>
                <a:lnTo>
                  <a:pt x="10395" y="6649"/>
                </a:lnTo>
                <a:cubicBezTo>
                  <a:pt x="10395" y="7065"/>
                  <a:pt x="10169" y="7458"/>
                  <a:pt x="9800" y="7673"/>
                </a:cubicBezTo>
                <a:cubicBezTo>
                  <a:pt x="9609" y="7792"/>
                  <a:pt x="9407" y="7911"/>
                  <a:pt x="9192" y="8006"/>
                </a:cubicBezTo>
                <a:lnTo>
                  <a:pt x="9133" y="7970"/>
                </a:lnTo>
                <a:lnTo>
                  <a:pt x="9133" y="7268"/>
                </a:lnTo>
                <a:cubicBezTo>
                  <a:pt x="9228" y="7196"/>
                  <a:pt x="9311" y="7125"/>
                  <a:pt x="9395" y="7042"/>
                </a:cubicBezTo>
                <a:cubicBezTo>
                  <a:pt x="9764" y="6696"/>
                  <a:pt x="9978" y="6208"/>
                  <a:pt x="10014" y="5708"/>
                </a:cubicBezTo>
                <a:lnTo>
                  <a:pt x="10109" y="5708"/>
                </a:lnTo>
                <a:cubicBezTo>
                  <a:pt x="10204" y="5708"/>
                  <a:pt x="10300" y="5684"/>
                  <a:pt x="10395" y="5649"/>
                </a:cubicBezTo>
                <a:close/>
                <a:moveTo>
                  <a:pt x="7133" y="7482"/>
                </a:moveTo>
                <a:lnTo>
                  <a:pt x="7133" y="7482"/>
                </a:lnTo>
                <a:cubicBezTo>
                  <a:pt x="7395" y="7589"/>
                  <a:pt x="7671" y="7643"/>
                  <a:pt x="7947" y="7643"/>
                </a:cubicBezTo>
                <a:cubicBezTo>
                  <a:pt x="8222" y="7643"/>
                  <a:pt x="8496" y="7589"/>
                  <a:pt x="8752" y="7482"/>
                </a:cubicBezTo>
                <a:lnTo>
                  <a:pt x="8752" y="7482"/>
                </a:lnTo>
                <a:cubicBezTo>
                  <a:pt x="8752" y="8661"/>
                  <a:pt x="8752" y="8732"/>
                  <a:pt x="8740" y="9054"/>
                </a:cubicBezTo>
                <a:cubicBezTo>
                  <a:pt x="8496" y="9208"/>
                  <a:pt x="8219" y="9286"/>
                  <a:pt x="7944" y="9286"/>
                </a:cubicBezTo>
                <a:cubicBezTo>
                  <a:pt x="7668" y="9286"/>
                  <a:pt x="7395" y="9208"/>
                  <a:pt x="7156" y="9054"/>
                </a:cubicBezTo>
                <a:cubicBezTo>
                  <a:pt x="7133" y="8732"/>
                  <a:pt x="7133" y="8661"/>
                  <a:pt x="7133" y="7482"/>
                </a:cubicBezTo>
                <a:close/>
                <a:moveTo>
                  <a:pt x="7942" y="386"/>
                </a:moveTo>
                <a:cubicBezTo>
                  <a:pt x="10359" y="386"/>
                  <a:pt x="12550" y="1803"/>
                  <a:pt x="13562" y="3994"/>
                </a:cubicBezTo>
                <a:cubicBezTo>
                  <a:pt x="14562" y="6184"/>
                  <a:pt x="14205" y="8768"/>
                  <a:pt x="12621" y="10590"/>
                </a:cubicBezTo>
                <a:lnTo>
                  <a:pt x="12621" y="10506"/>
                </a:lnTo>
                <a:cubicBezTo>
                  <a:pt x="12621" y="9697"/>
                  <a:pt x="12050" y="8994"/>
                  <a:pt x="11252" y="8839"/>
                </a:cubicBezTo>
                <a:lnTo>
                  <a:pt x="10216" y="8649"/>
                </a:lnTo>
                <a:cubicBezTo>
                  <a:pt x="10193" y="8613"/>
                  <a:pt x="10169" y="8601"/>
                  <a:pt x="10133" y="8577"/>
                </a:cubicBezTo>
                <a:lnTo>
                  <a:pt x="9585" y="8244"/>
                </a:lnTo>
                <a:cubicBezTo>
                  <a:pt x="9692" y="8185"/>
                  <a:pt x="9716" y="8161"/>
                  <a:pt x="10002" y="7994"/>
                </a:cubicBezTo>
                <a:cubicBezTo>
                  <a:pt x="10478" y="7720"/>
                  <a:pt x="10776" y="7196"/>
                  <a:pt x="10776" y="6637"/>
                </a:cubicBezTo>
                <a:lnTo>
                  <a:pt x="10776" y="4458"/>
                </a:lnTo>
                <a:cubicBezTo>
                  <a:pt x="10776" y="2745"/>
                  <a:pt x="9378" y="1608"/>
                  <a:pt x="7922" y="1608"/>
                </a:cubicBezTo>
                <a:cubicBezTo>
                  <a:pt x="7231" y="1608"/>
                  <a:pt x="6528" y="1863"/>
                  <a:pt x="5954" y="2434"/>
                </a:cubicBezTo>
                <a:cubicBezTo>
                  <a:pt x="5871" y="2505"/>
                  <a:pt x="5871" y="2636"/>
                  <a:pt x="5954" y="2708"/>
                </a:cubicBezTo>
                <a:cubicBezTo>
                  <a:pt x="5990" y="2743"/>
                  <a:pt x="6037" y="2761"/>
                  <a:pt x="6085" y="2761"/>
                </a:cubicBezTo>
                <a:cubicBezTo>
                  <a:pt x="6132" y="2761"/>
                  <a:pt x="6180" y="2743"/>
                  <a:pt x="6216" y="2708"/>
                </a:cubicBezTo>
                <a:cubicBezTo>
                  <a:pt x="6687" y="2244"/>
                  <a:pt x="7315" y="1997"/>
                  <a:pt x="7953" y="1997"/>
                </a:cubicBezTo>
                <a:cubicBezTo>
                  <a:pt x="8249" y="1997"/>
                  <a:pt x="8548" y="2051"/>
                  <a:pt x="8835" y="2160"/>
                </a:cubicBezTo>
                <a:cubicBezTo>
                  <a:pt x="8730" y="3328"/>
                  <a:pt x="7743" y="4209"/>
                  <a:pt x="6571" y="4209"/>
                </a:cubicBezTo>
                <a:cubicBezTo>
                  <a:pt x="6548" y="4209"/>
                  <a:pt x="6525" y="4209"/>
                  <a:pt x="6502" y="4208"/>
                </a:cubicBezTo>
                <a:cubicBezTo>
                  <a:pt x="6488" y="4207"/>
                  <a:pt x="6475" y="4206"/>
                  <a:pt x="6461" y="4206"/>
                </a:cubicBezTo>
                <a:cubicBezTo>
                  <a:pt x="6134" y="4206"/>
                  <a:pt x="5871" y="4483"/>
                  <a:pt x="5871" y="4815"/>
                </a:cubicBezTo>
                <a:lnTo>
                  <a:pt x="5871" y="5589"/>
                </a:lnTo>
                <a:cubicBezTo>
                  <a:pt x="5871" y="6137"/>
                  <a:pt x="6097" y="6661"/>
                  <a:pt x="6490" y="7042"/>
                </a:cubicBezTo>
                <a:cubicBezTo>
                  <a:pt x="6573" y="7125"/>
                  <a:pt x="6656" y="7196"/>
                  <a:pt x="6752" y="7268"/>
                </a:cubicBezTo>
                <a:lnTo>
                  <a:pt x="6752" y="7958"/>
                </a:lnTo>
                <a:lnTo>
                  <a:pt x="6692" y="8006"/>
                </a:lnTo>
                <a:cubicBezTo>
                  <a:pt x="6478" y="7899"/>
                  <a:pt x="6275" y="7792"/>
                  <a:pt x="6085" y="7661"/>
                </a:cubicBezTo>
                <a:cubicBezTo>
                  <a:pt x="5716" y="7458"/>
                  <a:pt x="5490" y="7065"/>
                  <a:pt x="5490" y="6637"/>
                </a:cubicBezTo>
                <a:lnTo>
                  <a:pt x="5490" y="4458"/>
                </a:lnTo>
                <a:cubicBezTo>
                  <a:pt x="5478" y="4089"/>
                  <a:pt x="5561" y="3732"/>
                  <a:pt x="5716" y="3398"/>
                </a:cubicBezTo>
                <a:cubicBezTo>
                  <a:pt x="5809" y="3244"/>
                  <a:pt x="5680" y="3114"/>
                  <a:pt x="5550" y="3114"/>
                </a:cubicBezTo>
                <a:cubicBezTo>
                  <a:pt x="5479" y="3114"/>
                  <a:pt x="5408" y="3152"/>
                  <a:pt x="5370" y="3243"/>
                </a:cubicBezTo>
                <a:cubicBezTo>
                  <a:pt x="5192" y="3613"/>
                  <a:pt x="5097" y="4029"/>
                  <a:pt x="5097" y="4458"/>
                </a:cubicBezTo>
                <a:lnTo>
                  <a:pt x="5097" y="6649"/>
                </a:lnTo>
                <a:cubicBezTo>
                  <a:pt x="5097" y="7196"/>
                  <a:pt x="5394" y="7720"/>
                  <a:pt x="5882" y="8006"/>
                </a:cubicBezTo>
                <a:cubicBezTo>
                  <a:pt x="6168" y="8173"/>
                  <a:pt x="6192" y="8185"/>
                  <a:pt x="6299" y="8244"/>
                </a:cubicBezTo>
                <a:lnTo>
                  <a:pt x="5740" y="8577"/>
                </a:lnTo>
                <a:cubicBezTo>
                  <a:pt x="5716" y="8601"/>
                  <a:pt x="5692" y="8625"/>
                  <a:pt x="5668" y="8649"/>
                </a:cubicBezTo>
                <a:lnTo>
                  <a:pt x="4620" y="8851"/>
                </a:lnTo>
                <a:cubicBezTo>
                  <a:pt x="3823" y="9006"/>
                  <a:pt x="3251" y="9697"/>
                  <a:pt x="3251" y="10506"/>
                </a:cubicBezTo>
                <a:lnTo>
                  <a:pt x="3251" y="10602"/>
                </a:lnTo>
                <a:cubicBezTo>
                  <a:pt x="1680" y="8768"/>
                  <a:pt x="1310" y="6184"/>
                  <a:pt x="2322" y="3994"/>
                </a:cubicBezTo>
                <a:cubicBezTo>
                  <a:pt x="3323" y="1803"/>
                  <a:pt x="5513" y="398"/>
                  <a:pt x="7930" y="398"/>
                </a:cubicBezTo>
                <a:lnTo>
                  <a:pt x="7942" y="386"/>
                </a:lnTo>
                <a:close/>
                <a:moveTo>
                  <a:pt x="6752" y="8411"/>
                </a:moveTo>
                <a:cubicBezTo>
                  <a:pt x="6752" y="8542"/>
                  <a:pt x="6740" y="8768"/>
                  <a:pt x="6775" y="9173"/>
                </a:cubicBezTo>
                <a:cubicBezTo>
                  <a:pt x="6894" y="10221"/>
                  <a:pt x="7121" y="11244"/>
                  <a:pt x="7442" y="12233"/>
                </a:cubicBezTo>
                <a:cubicBezTo>
                  <a:pt x="6287" y="10816"/>
                  <a:pt x="6097" y="10185"/>
                  <a:pt x="6061" y="10006"/>
                </a:cubicBezTo>
                <a:cubicBezTo>
                  <a:pt x="6061" y="10006"/>
                  <a:pt x="6061" y="10006"/>
                  <a:pt x="6061" y="9994"/>
                </a:cubicBezTo>
                <a:lnTo>
                  <a:pt x="6323" y="9768"/>
                </a:lnTo>
                <a:cubicBezTo>
                  <a:pt x="6394" y="9709"/>
                  <a:pt x="6430" y="9625"/>
                  <a:pt x="6442" y="9530"/>
                </a:cubicBezTo>
                <a:cubicBezTo>
                  <a:pt x="6442" y="9435"/>
                  <a:pt x="6406" y="9351"/>
                  <a:pt x="6347" y="9280"/>
                </a:cubicBezTo>
                <a:lnTo>
                  <a:pt x="6002" y="8887"/>
                </a:lnTo>
                <a:lnTo>
                  <a:pt x="6752" y="8411"/>
                </a:lnTo>
                <a:close/>
                <a:moveTo>
                  <a:pt x="7204" y="9506"/>
                </a:moveTo>
                <a:lnTo>
                  <a:pt x="7204" y="9506"/>
                </a:lnTo>
                <a:cubicBezTo>
                  <a:pt x="7436" y="9613"/>
                  <a:pt x="7689" y="9667"/>
                  <a:pt x="7944" y="9667"/>
                </a:cubicBezTo>
                <a:cubicBezTo>
                  <a:pt x="8198" y="9667"/>
                  <a:pt x="8454" y="9613"/>
                  <a:pt x="8692" y="9506"/>
                </a:cubicBezTo>
                <a:lnTo>
                  <a:pt x="8692" y="9506"/>
                </a:lnTo>
                <a:cubicBezTo>
                  <a:pt x="8538" y="10542"/>
                  <a:pt x="8288" y="11566"/>
                  <a:pt x="7942" y="12554"/>
                </a:cubicBezTo>
                <a:cubicBezTo>
                  <a:pt x="7597" y="11566"/>
                  <a:pt x="7347" y="10542"/>
                  <a:pt x="7204" y="9506"/>
                </a:cubicBezTo>
                <a:close/>
                <a:moveTo>
                  <a:pt x="5644" y="9042"/>
                </a:moveTo>
                <a:cubicBezTo>
                  <a:pt x="5644" y="9066"/>
                  <a:pt x="5668" y="9078"/>
                  <a:pt x="5680" y="9101"/>
                </a:cubicBezTo>
                <a:lnTo>
                  <a:pt x="6049" y="9506"/>
                </a:lnTo>
                <a:lnTo>
                  <a:pt x="5811" y="9709"/>
                </a:lnTo>
                <a:cubicBezTo>
                  <a:pt x="5716" y="9804"/>
                  <a:pt x="5668" y="9935"/>
                  <a:pt x="5680" y="10078"/>
                </a:cubicBezTo>
                <a:cubicBezTo>
                  <a:pt x="5811" y="10792"/>
                  <a:pt x="6740" y="11983"/>
                  <a:pt x="7335" y="12709"/>
                </a:cubicBezTo>
                <a:cubicBezTo>
                  <a:pt x="5954" y="12578"/>
                  <a:pt x="4644" y="11971"/>
                  <a:pt x="3644" y="11006"/>
                </a:cubicBezTo>
                <a:lnTo>
                  <a:pt x="3644" y="10506"/>
                </a:lnTo>
                <a:cubicBezTo>
                  <a:pt x="3656" y="9875"/>
                  <a:pt x="4097" y="9339"/>
                  <a:pt x="4716" y="9220"/>
                </a:cubicBezTo>
                <a:lnTo>
                  <a:pt x="5644" y="9042"/>
                </a:lnTo>
                <a:close/>
                <a:moveTo>
                  <a:pt x="9133" y="8411"/>
                </a:moveTo>
                <a:lnTo>
                  <a:pt x="9895" y="8875"/>
                </a:lnTo>
                <a:lnTo>
                  <a:pt x="9538" y="9280"/>
                </a:lnTo>
                <a:cubicBezTo>
                  <a:pt x="9478" y="9351"/>
                  <a:pt x="9442" y="9435"/>
                  <a:pt x="9442" y="9530"/>
                </a:cubicBezTo>
                <a:cubicBezTo>
                  <a:pt x="9454" y="9625"/>
                  <a:pt x="9490" y="9709"/>
                  <a:pt x="9561" y="9768"/>
                </a:cubicBezTo>
                <a:lnTo>
                  <a:pt x="9823" y="9994"/>
                </a:lnTo>
                <a:cubicBezTo>
                  <a:pt x="9823" y="10006"/>
                  <a:pt x="9823" y="10006"/>
                  <a:pt x="9823" y="10006"/>
                </a:cubicBezTo>
                <a:cubicBezTo>
                  <a:pt x="9788" y="10173"/>
                  <a:pt x="9728" y="10316"/>
                  <a:pt x="9657" y="10459"/>
                </a:cubicBezTo>
                <a:cubicBezTo>
                  <a:pt x="9601" y="10603"/>
                  <a:pt x="9722" y="10720"/>
                  <a:pt x="9844" y="10720"/>
                </a:cubicBezTo>
                <a:cubicBezTo>
                  <a:pt x="9903" y="10720"/>
                  <a:pt x="9963" y="10692"/>
                  <a:pt x="10002" y="10625"/>
                </a:cubicBezTo>
                <a:cubicBezTo>
                  <a:pt x="10097" y="10447"/>
                  <a:pt x="10157" y="10268"/>
                  <a:pt x="10204" y="10078"/>
                </a:cubicBezTo>
                <a:cubicBezTo>
                  <a:pt x="10228" y="9935"/>
                  <a:pt x="10169" y="9792"/>
                  <a:pt x="10073" y="9709"/>
                </a:cubicBezTo>
                <a:lnTo>
                  <a:pt x="9835" y="9506"/>
                </a:lnTo>
                <a:lnTo>
                  <a:pt x="10204" y="9089"/>
                </a:lnTo>
                <a:cubicBezTo>
                  <a:pt x="10228" y="9078"/>
                  <a:pt x="10240" y="9054"/>
                  <a:pt x="10252" y="9042"/>
                </a:cubicBezTo>
                <a:lnTo>
                  <a:pt x="11169" y="9220"/>
                </a:lnTo>
                <a:cubicBezTo>
                  <a:pt x="11788" y="9339"/>
                  <a:pt x="12240" y="9875"/>
                  <a:pt x="12240" y="10506"/>
                </a:cubicBezTo>
                <a:lnTo>
                  <a:pt x="12240" y="10994"/>
                </a:lnTo>
                <a:cubicBezTo>
                  <a:pt x="11240" y="11971"/>
                  <a:pt x="9931" y="12578"/>
                  <a:pt x="8549" y="12709"/>
                </a:cubicBezTo>
                <a:cubicBezTo>
                  <a:pt x="8835" y="12364"/>
                  <a:pt x="9204" y="11899"/>
                  <a:pt x="9526" y="11435"/>
                </a:cubicBezTo>
                <a:cubicBezTo>
                  <a:pt x="9585" y="11340"/>
                  <a:pt x="9561" y="11221"/>
                  <a:pt x="9466" y="11161"/>
                </a:cubicBezTo>
                <a:lnTo>
                  <a:pt x="9466" y="11161"/>
                </a:lnTo>
                <a:lnTo>
                  <a:pt x="9478" y="11173"/>
                </a:lnTo>
                <a:cubicBezTo>
                  <a:pt x="9447" y="11151"/>
                  <a:pt x="9410" y="11140"/>
                  <a:pt x="9374" y="11140"/>
                </a:cubicBezTo>
                <a:cubicBezTo>
                  <a:pt x="9313" y="11140"/>
                  <a:pt x="9253" y="11169"/>
                  <a:pt x="9216" y="11221"/>
                </a:cubicBezTo>
                <a:cubicBezTo>
                  <a:pt x="8966" y="11578"/>
                  <a:pt x="8692" y="11935"/>
                  <a:pt x="8454" y="12233"/>
                </a:cubicBezTo>
                <a:cubicBezTo>
                  <a:pt x="8776" y="11244"/>
                  <a:pt x="9002" y="10209"/>
                  <a:pt x="9109" y="9173"/>
                </a:cubicBezTo>
                <a:cubicBezTo>
                  <a:pt x="9145" y="8768"/>
                  <a:pt x="9133" y="8542"/>
                  <a:pt x="9133" y="8411"/>
                </a:cubicBezTo>
                <a:close/>
                <a:moveTo>
                  <a:pt x="7948" y="1"/>
                </a:moveTo>
                <a:cubicBezTo>
                  <a:pt x="7121" y="1"/>
                  <a:pt x="6273" y="161"/>
                  <a:pt x="5442" y="505"/>
                </a:cubicBezTo>
                <a:cubicBezTo>
                  <a:pt x="1120" y="2303"/>
                  <a:pt x="1" y="7899"/>
                  <a:pt x="3311" y="11209"/>
                </a:cubicBezTo>
                <a:lnTo>
                  <a:pt x="3323" y="11209"/>
                </a:lnTo>
                <a:lnTo>
                  <a:pt x="3323" y="11221"/>
                </a:lnTo>
                <a:cubicBezTo>
                  <a:pt x="4603" y="12489"/>
                  <a:pt x="6275" y="13123"/>
                  <a:pt x="7947" y="13123"/>
                </a:cubicBezTo>
                <a:cubicBezTo>
                  <a:pt x="9618" y="13123"/>
                  <a:pt x="11288" y="12489"/>
                  <a:pt x="12562" y="11221"/>
                </a:cubicBezTo>
                <a:lnTo>
                  <a:pt x="12562" y="11209"/>
                </a:lnTo>
                <a:lnTo>
                  <a:pt x="12574" y="11209"/>
                </a:lnTo>
                <a:cubicBezTo>
                  <a:pt x="13812" y="9982"/>
                  <a:pt x="14503" y="8304"/>
                  <a:pt x="14503" y="6565"/>
                </a:cubicBezTo>
                <a:cubicBezTo>
                  <a:pt x="14503" y="2798"/>
                  <a:pt x="11408" y="1"/>
                  <a:pt x="794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4" name="Google Shape;374;p21"/>
          <p:cNvGrpSpPr/>
          <p:nvPr/>
        </p:nvGrpSpPr>
        <p:grpSpPr>
          <a:xfrm>
            <a:off x="6147941" y="8529493"/>
            <a:ext cx="288760" cy="257598"/>
            <a:chOff x="6428775" y="2128075"/>
            <a:chExt cx="328025" cy="292625"/>
          </a:xfrm>
        </p:grpSpPr>
        <p:sp>
          <p:nvSpPr>
            <p:cNvPr id="375" name="Google Shape;375;p21"/>
            <p:cNvSpPr/>
            <p:nvPr/>
          </p:nvSpPr>
          <p:spPr>
            <a:xfrm>
              <a:off x="6627000" y="2144150"/>
              <a:ext cx="11050" cy="9450"/>
            </a:xfrm>
            <a:custGeom>
              <a:avLst/>
              <a:gdLst/>
              <a:ahLst/>
              <a:cxnLst/>
              <a:rect l="l" t="t" r="r" b="b"/>
              <a:pathLst>
                <a:path w="442" h="378" extrusionOk="0">
                  <a:moveTo>
                    <a:pt x="251" y="0"/>
                  </a:moveTo>
                  <a:cubicBezTo>
                    <a:pt x="84" y="0"/>
                    <a:pt x="1" y="203"/>
                    <a:pt x="120" y="322"/>
                  </a:cubicBezTo>
                  <a:cubicBezTo>
                    <a:pt x="159" y="360"/>
                    <a:pt x="206" y="378"/>
                    <a:pt x="253" y="378"/>
                  </a:cubicBezTo>
                  <a:cubicBezTo>
                    <a:pt x="349" y="378"/>
                    <a:pt x="441" y="303"/>
                    <a:pt x="441" y="191"/>
                  </a:cubicBezTo>
                  <a:cubicBezTo>
                    <a:pt x="441" y="84"/>
                    <a:pt x="358" y="0"/>
                    <a:pt x="2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1"/>
            <p:cNvSpPr/>
            <p:nvPr/>
          </p:nvSpPr>
          <p:spPr>
            <a:xfrm>
              <a:off x="6645750" y="2144150"/>
              <a:ext cx="11350" cy="9450"/>
            </a:xfrm>
            <a:custGeom>
              <a:avLst/>
              <a:gdLst/>
              <a:ahLst/>
              <a:cxnLst/>
              <a:rect l="l" t="t" r="r" b="b"/>
              <a:pathLst>
                <a:path w="454" h="378" extrusionOk="0">
                  <a:moveTo>
                    <a:pt x="263" y="0"/>
                  </a:moveTo>
                  <a:cubicBezTo>
                    <a:pt x="84" y="0"/>
                    <a:pt x="1" y="203"/>
                    <a:pt x="120" y="322"/>
                  </a:cubicBezTo>
                  <a:cubicBezTo>
                    <a:pt x="159" y="360"/>
                    <a:pt x="207" y="378"/>
                    <a:pt x="256" y="378"/>
                  </a:cubicBezTo>
                  <a:cubicBezTo>
                    <a:pt x="356" y="378"/>
                    <a:pt x="453" y="303"/>
                    <a:pt x="453" y="191"/>
                  </a:cubicBezTo>
                  <a:cubicBezTo>
                    <a:pt x="453" y="84"/>
                    <a:pt x="358" y="0"/>
                    <a:pt x="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1"/>
            <p:cNvSpPr/>
            <p:nvPr/>
          </p:nvSpPr>
          <p:spPr>
            <a:xfrm>
              <a:off x="6521350" y="2298325"/>
              <a:ext cx="142900" cy="9550"/>
            </a:xfrm>
            <a:custGeom>
              <a:avLst/>
              <a:gdLst/>
              <a:ahLst/>
              <a:cxnLst/>
              <a:rect l="l" t="t" r="r" b="b"/>
              <a:pathLst>
                <a:path w="5716" h="382" extrusionOk="0">
                  <a:moveTo>
                    <a:pt x="262" y="1"/>
                  </a:moveTo>
                  <a:cubicBezTo>
                    <a:pt x="0" y="1"/>
                    <a:pt x="0" y="382"/>
                    <a:pt x="262" y="382"/>
                  </a:cubicBezTo>
                  <a:lnTo>
                    <a:pt x="5465" y="382"/>
                  </a:lnTo>
                  <a:cubicBezTo>
                    <a:pt x="5715" y="382"/>
                    <a:pt x="5715" y="1"/>
                    <a:pt x="54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1"/>
            <p:cNvSpPr/>
            <p:nvPr/>
          </p:nvSpPr>
          <p:spPr>
            <a:xfrm>
              <a:off x="6521350" y="2322125"/>
              <a:ext cx="142875" cy="9575"/>
            </a:xfrm>
            <a:custGeom>
              <a:avLst/>
              <a:gdLst/>
              <a:ahLst/>
              <a:cxnLst/>
              <a:rect l="l" t="t" r="r" b="b"/>
              <a:pathLst>
                <a:path w="5715" h="383" extrusionOk="0">
                  <a:moveTo>
                    <a:pt x="5476" y="1"/>
                  </a:moveTo>
                  <a:cubicBezTo>
                    <a:pt x="5472" y="1"/>
                    <a:pt x="5469" y="1"/>
                    <a:pt x="5465" y="1"/>
                  </a:cubicBezTo>
                  <a:lnTo>
                    <a:pt x="262" y="1"/>
                  </a:lnTo>
                  <a:cubicBezTo>
                    <a:pt x="0" y="1"/>
                    <a:pt x="0" y="382"/>
                    <a:pt x="262" y="382"/>
                  </a:cubicBezTo>
                  <a:lnTo>
                    <a:pt x="5465" y="382"/>
                  </a:lnTo>
                  <a:cubicBezTo>
                    <a:pt x="5711" y="382"/>
                    <a:pt x="5715" y="1"/>
                    <a:pt x="54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1"/>
            <p:cNvSpPr/>
            <p:nvPr/>
          </p:nvSpPr>
          <p:spPr>
            <a:xfrm>
              <a:off x="6521350" y="2345650"/>
              <a:ext cx="142900" cy="9850"/>
            </a:xfrm>
            <a:custGeom>
              <a:avLst/>
              <a:gdLst/>
              <a:ahLst/>
              <a:cxnLst/>
              <a:rect l="l" t="t" r="r" b="b"/>
              <a:pathLst>
                <a:path w="5716" h="394" extrusionOk="0">
                  <a:moveTo>
                    <a:pt x="262" y="1"/>
                  </a:moveTo>
                  <a:cubicBezTo>
                    <a:pt x="0" y="1"/>
                    <a:pt x="0" y="394"/>
                    <a:pt x="262" y="394"/>
                  </a:cubicBezTo>
                  <a:lnTo>
                    <a:pt x="5465" y="394"/>
                  </a:lnTo>
                  <a:cubicBezTo>
                    <a:pt x="5715" y="382"/>
                    <a:pt x="5715" y="1"/>
                    <a:pt x="54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1"/>
            <p:cNvSpPr/>
            <p:nvPr/>
          </p:nvSpPr>
          <p:spPr>
            <a:xfrm>
              <a:off x="6617775" y="2240275"/>
              <a:ext cx="46450" cy="9550"/>
            </a:xfrm>
            <a:custGeom>
              <a:avLst/>
              <a:gdLst/>
              <a:ahLst/>
              <a:cxnLst/>
              <a:rect l="l" t="t" r="r" b="b"/>
              <a:pathLst>
                <a:path w="1858" h="382" extrusionOk="0">
                  <a:moveTo>
                    <a:pt x="1608" y="1"/>
                  </a:moveTo>
                  <a:cubicBezTo>
                    <a:pt x="1604" y="1"/>
                    <a:pt x="1600" y="1"/>
                    <a:pt x="1596" y="1"/>
                  </a:cubicBezTo>
                  <a:lnTo>
                    <a:pt x="263" y="1"/>
                  </a:lnTo>
                  <a:cubicBezTo>
                    <a:pt x="1" y="1"/>
                    <a:pt x="1" y="382"/>
                    <a:pt x="263" y="382"/>
                  </a:cubicBezTo>
                  <a:lnTo>
                    <a:pt x="1596" y="382"/>
                  </a:lnTo>
                  <a:cubicBezTo>
                    <a:pt x="1854" y="382"/>
                    <a:pt x="1858" y="1"/>
                    <a:pt x="16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1"/>
            <p:cNvSpPr/>
            <p:nvPr/>
          </p:nvSpPr>
          <p:spPr>
            <a:xfrm>
              <a:off x="6617775" y="2215275"/>
              <a:ext cx="46475" cy="9850"/>
            </a:xfrm>
            <a:custGeom>
              <a:avLst/>
              <a:gdLst/>
              <a:ahLst/>
              <a:cxnLst/>
              <a:rect l="l" t="t" r="r" b="b"/>
              <a:pathLst>
                <a:path w="1859" h="394" extrusionOk="0">
                  <a:moveTo>
                    <a:pt x="263" y="1"/>
                  </a:moveTo>
                  <a:cubicBezTo>
                    <a:pt x="1" y="1"/>
                    <a:pt x="1" y="394"/>
                    <a:pt x="263" y="394"/>
                  </a:cubicBezTo>
                  <a:lnTo>
                    <a:pt x="1596" y="394"/>
                  </a:lnTo>
                  <a:cubicBezTo>
                    <a:pt x="1858" y="394"/>
                    <a:pt x="1858" y="1"/>
                    <a:pt x="159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1"/>
            <p:cNvSpPr/>
            <p:nvPr/>
          </p:nvSpPr>
          <p:spPr>
            <a:xfrm>
              <a:off x="6523125" y="2186125"/>
              <a:ext cx="80975" cy="93175"/>
            </a:xfrm>
            <a:custGeom>
              <a:avLst/>
              <a:gdLst/>
              <a:ahLst/>
              <a:cxnLst/>
              <a:rect l="l" t="t" r="r" b="b"/>
              <a:pathLst>
                <a:path w="3239" h="3727" extrusionOk="0">
                  <a:moveTo>
                    <a:pt x="1613" y="1307"/>
                  </a:moveTo>
                  <a:cubicBezTo>
                    <a:pt x="1842" y="1307"/>
                    <a:pt x="2060" y="1488"/>
                    <a:pt x="2060" y="1762"/>
                  </a:cubicBezTo>
                  <a:cubicBezTo>
                    <a:pt x="2060" y="2000"/>
                    <a:pt x="1858" y="2203"/>
                    <a:pt x="1620" y="2203"/>
                  </a:cubicBezTo>
                  <a:cubicBezTo>
                    <a:pt x="1215" y="2203"/>
                    <a:pt x="1013" y="1726"/>
                    <a:pt x="1298" y="1441"/>
                  </a:cubicBezTo>
                  <a:cubicBezTo>
                    <a:pt x="1391" y="1348"/>
                    <a:pt x="1503" y="1307"/>
                    <a:pt x="1613" y="1307"/>
                  </a:cubicBezTo>
                  <a:close/>
                  <a:moveTo>
                    <a:pt x="2644" y="381"/>
                  </a:moveTo>
                  <a:cubicBezTo>
                    <a:pt x="2751" y="381"/>
                    <a:pt x="2846" y="476"/>
                    <a:pt x="2846" y="583"/>
                  </a:cubicBezTo>
                  <a:lnTo>
                    <a:pt x="2846" y="2596"/>
                  </a:lnTo>
                  <a:cubicBezTo>
                    <a:pt x="2703" y="2429"/>
                    <a:pt x="2513" y="2298"/>
                    <a:pt x="2322" y="2203"/>
                  </a:cubicBezTo>
                  <a:cubicBezTo>
                    <a:pt x="2406" y="2072"/>
                    <a:pt x="2453" y="1917"/>
                    <a:pt x="2453" y="1762"/>
                  </a:cubicBezTo>
                  <a:cubicBezTo>
                    <a:pt x="2453" y="1284"/>
                    <a:pt x="2062" y="919"/>
                    <a:pt x="1615" y="919"/>
                  </a:cubicBezTo>
                  <a:cubicBezTo>
                    <a:pt x="1538" y="919"/>
                    <a:pt x="1460" y="930"/>
                    <a:pt x="1382" y="953"/>
                  </a:cubicBezTo>
                  <a:cubicBezTo>
                    <a:pt x="846" y="1107"/>
                    <a:pt x="620" y="1738"/>
                    <a:pt x="917" y="2203"/>
                  </a:cubicBezTo>
                  <a:cubicBezTo>
                    <a:pt x="715" y="2298"/>
                    <a:pt x="536" y="2429"/>
                    <a:pt x="381" y="2596"/>
                  </a:cubicBezTo>
                  <a:lnTo>
                    <a:pt x="381" y="595"/>
                  </a:lnTo>
                  <a:cubicBezTo>
                    <a:pt x="381" y="476"/>
                    <a:pt x="477" y="381"/>
                    <a:pt x="596" y="381"/>
                  </a:cubicBezTo>
                  <a:close/>
                  <a:moveTo>
                    <a:pt x="2001" y="2488"/>
                  </a:moveTo>
                  <a:cubicBezTo>
                    <a:pt x="2370" y="2607"/>
                    <a:pt x="2667" y="2881"/>
                    <a:pt x="2822" y="3239"/>
                  </a:cubicBezTo>
                  <a:cubicBezTo>
                    <a:pt x="2787" y="3298"/>
                    <a:pt x="2715" y="3334"/>
                    <a:pt x="2644" y="3334"/>
                  </a:cubicBezTo>
                  <a:lnTo>
                    <a:pt x="596" y="3334"/>
                  </a:lnTo>
                  <a:cubicBezTo>
                    <a:pt x="512" y="3334"/>
                    <a:pt x="453" y="3298"/>
                    <a:pt x="417" y="3239"/>
                  </a:cubicBezTo>
                  <a:cubicBezTo>
                    <a:pt x="560" y="2881"/>
                    <a:pt x="858" y="2607"/>
                    <a:pt x="1239" y="2488"/>
                  </a:cubicBezTo>
                  <a:cubicBezTo>
                    <a:pt x="1358" y="2554"/>
                    <a:pt x="1489" y="2587"/>
                    <a:pt x="1620" y="2587"/>
                  </a:cubicBezTo>
                  <a:cubicBezTo>
                    <a:pt x="1751" y="2587"/>
                    <a:pt x="1882" y="2554"/>
                    <a:pt x="2001" y="2488"/>
                  </a:cubicBezTo>
                  <a:close/>
                  <a:moveTo>
                    <a:pt x="596" y="0"/>
                  </a:moveTo>
                  <a:cubicBezTo>
                    <a:pt x="262" y="0"/>
                    <a:pt x="0" y="262"/>
                    <a:pt x="0" y="595"/>
                  </a:cubicBezTo>
                  <a:lnTo>
                    <a:pt x="0" y="3131"/>
                  </a:lnTo>
                  <a:cubicBezTo>
                    <a:pt x="0" y="3453"/>
                    <a:pt x="262" y="3727"/>
                    <a:pt x="596" y="3727"/>
                  </a:cubicBezTo>
                  <a:lnTo>
                    <a:pt x="2644" y="3727"/>
                  </a:lnTo>
                  <a:cubicBezTo>
                    <a:pt x="2965" y="3727"/>
                    <a:pt x="3239" y="3453"/>
                    <a:pt x="3239" y="3131"/>
                  </a:cubicBezTo>
                  <a:lnTo>
                    <a:pt x="3239" y="595"/>
                  </a:lnTo>
                  <a:cubicBezTo>
                    <a:pt x="3239" y="262"/>
                    <a:pt x="2965" y="0"/>
                    <a:pt x="26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1"/>
            <p:cNvSpPr/>
            <p:nvPr/>
          </p:nvSpPr>
          <p:spPr>
            <a:xfrm>
              <a:off x="6428775" y="2128075"/>
              <a:ext cx="328025" cy="292625"/>
            </a:xfrm>
            <a:custGeom>
              <a:avLst/>
              <a:gdLst/>
              <a:ahLst/>
              <a:cxnLst/>
              <a:rect l="l" t="t" r="r" b="b"/>
              <a:pathLst>
                <a:path w="13121" h="11705" extrusionOk="0">
                  <a:moveTo>
                    <a:pt x="2774" y="4489"/>
                  </a:moveTo>
                  <a:lnTo>
                    <a:pt x="2774" y="9847"/>
                  </a:lnTo>
                  <a:lnTo>
                    <a:pt x="2286" y="9847"/>
                  </a:lnTo>
                  <a:lnTo>
                    <a:pt x="2286" y="4656"/>
                  </a:lnTo>
                  <a:cubicBezTo>
                    <a:pt x="2286" y="4560"/>
                    <a:pt x="2358" y="4489"/>
                    <a:pt x="2453" y="4489"/>
                  </a:cubicBezTo>
                  <a:close/>
                  <a:moveTo>
                    <a:pt x="9823" y="393"/>
                  </a:moveTo>
                  <a:cubicBezTo>
                    <a:pt x="9906" y="393"/>
                    <a:pt x="9966" y="453"/>
                    <a:pt x="9966" y="536"/>
                  </a:cubicBezTo>
                  <a:lnTo>
                    <a:pt x="9966" y="1274"/>
                  </a:lnTo>
                  <a:lnTo>
                    <a:pt x="4429" y="1274"/>
                  </a:lnTo>
                  <a:cubicBezTo>
                    <a:pt x="4191" y="1298"/>
                    <a:pt x="4191" y="1643"/>
                    <a:pt x="4429" y="1655"/>
                  </a:cubicBezTo>
                  <a:lnTo>
                    <a:pt x="9966" y="1655"/>
                  </a:lnTo>
                  <a:lnTo>
                    <a:pt x="9966" y="9847"/>
                  </a:lnTo>
                  <a:lnTo>
                    <a:pt x="3167" y="9847"/>
                  </a:lnTo>
                  <a:lnTo>
                    <a:pt x="3167" y="1655"/>
                  </a:lnTo>
                  <a:lnTo>
                    <a:pt x="3524" y="1655"/>
                  </a:lnTo>
                  <a:cubicBezTo>
                    <a:pt x="3751" y="1643"/>
                    <a:pt x="3751" y="1298"/>
                    <a:pt x="3524" y="1274"/>
                  </a:cubicBezTo>
                  <a:lnTo>
                    <a:pt x="3167" y="1274"/>
                  </a:lnTo>
                  <a:lnTo>
                    <a:pt x="3167" y="536"/>
                  </a:lnTo>
                  <a:cubicBezTo>
                    <a:pt x="3167" y="453"/>
                    <a:pt x="3227" y="393"/>
                    <a:pt x="3310" y="393"/>
                  </a:cubicBezTo>
                  <a:close/>
                  <a:moveTo>
                    <a:pt x="10680" y="4489"/>
                  </a:moveTo>
                  <a:cubicBezTo>
                    <a:pt x="10763" y="4489"/>
                    <a:pt x="10835" y="4560"/>
                    <a:pt x="10835" y="4644"/>
                  </a:cubicBezTo>
                  <a:lnTo>
                    <a:pt x="10835" y="9847"/>
                  </a:lnTo>
                  <a:lnTo>
                    <a:pt x="10347" y="9847"/>
                  </a:lnTo>
                  <a:lnTo>
                    <a:pt x="10347" y="4489"/>
                  </a:lnTo>
                  <a:close/>
                  <a:moveTo>
                    <a:pt x="8275" y="10228"/>
                  </a:moveTo>
                  <a:cubicBezTo>
                    <a:pt x="8192" y="10442"/>
                    <a:pt x="7989" y="10573"/>
                    <a:pt x="7775" y="10573"/>
                  </a:cubicBezTo>
                  <a:lnTo>
                    <a:pt x="5358" y="10573"/>
                  </a:lnTo>
                  <a:cubicBezTo>
                    <a:pt x="5132" y="10573"/>
                    <a:pt x="4929" y="10442"/>
                    <a:pt x="4858" y="10228"/>
                  </a:cubicBezTo>
                  <a:close/>
                  <a:moveTo>
                    <a:pt x="12609" y="10228"/>
                  </a:moveTo>
                  <a:cubicBezTo>
                    <a:pt x="12680" y="10228"/>
                    <a:pt x="12728" y="10287"/>
                    <a:pt x="12728" y="10359"/>
                  </a:cubicBezTo>
                  <a:cubicBezTo>
                    <a:pt x="12728" y="10883"/>
                    <a:pt x="12311" y="11299"/>
                    <a:pt x="11787" y="11299"/>
                  </a:cubicBezTo>
                  <a:lnTo>
                    <a:pt x="1334" y="11299"/>
                  </a:lnTo>
                  <a:cubicBezTo>
                    <a:pt x="810" y="11299"/>
                    <a:pt x="381" y="10883"/>
                    <a:pt x="381" y="10359"/>
                  </a:cubicBezTo>
                  <a:cubicBezTo>
                    <a:pt x="381" y="10287"/>
                    <a:pt x="441" y="10228"/>
                    <a:pt x="512" y="10228"/>
                  </a:cubicBezTo>
                  <a:lnTo>
                    <a:pt x="4441" y="10228"/>
                  </a:lnTo>
                  <a:cubicBezTo>
                    <a:pt x="4536" y="10656"/>
                    <a:pt x="4917" y="10954"/>
                    <a:pt x="5346" y="10954"/>
                  </a:cubicBezTo>
                  <a:lnTo>
                    <a:pt x="7763" y="10954"/>
                  </a:lnTo>
                  <a:cubicBezTo>
                    <a:pt x="8204" y="10954"/>
                    <a:pt x="8585" y="10656"/>
                    <a:pt x="8668" y="10228"/>
                  </a:cubicBezTo>
                  <a:close/>
                  <a:moveTo>
                    <a:pt x="3310" y="0"/>
                  </a:moveTo>
                  <a:cubicBezTo>
                    <a:pt x="3012" y="0"/>
                    <a:pt x="2774" y="238"/>
                    <a:pt x="2774" y="536"/>
                  </a:cubicBezTo>
                  <a:lnTo>
                    <a:pt x="2774" y="4108"/>
                  </a:lnTo>
                  <a:lnTo>
                    <a:pt x="2453" y="4108"/>
                  </a:lnTo>
                  <a:cubicBezTo>
                    <a:pt x="2155" y="4108"/>
                    <a:pt x="1905" y="4346"/>
                    <a:pt x="1905" y="4656"/>
                  </a:cubicBezTo>
                  <a:lnTo>
                    <a:pt x="1905" y="9847"/>
                  </a:lnTo>
                  <a:lnTo>
                    <a:pt x="1262" y="9847"/>
                  </a:lnTo>
                  <a:lnTo>
                    <a:pt x="1262" y="3810"/>
                  </a:lnTo>
                  <a:cubicBezTo>
                    <a:pt x="1262" y="3620"/>
                    <a:pt x="1417" y="3465"/>
                    <a:pt x="1608" y="3465"/>
                  </a:cubicBezTo>
                  <a:lnTo>
                    <a:pt x="2072" y="3465"/>
                  </a:lnTo>
                  <a:cubicBezTo>
                    <a:pt x="2310" y="3453"/>
                    <a:pt x="2310" y="3108"/>
                    <a:pt x="2072" y="3084"/>
                  </a:cubicBezTo>
                  <a:lnTo>
                    <a:pt x="1608" y="3084"/>
                  </a:lnTo>
                  <a:cubicBezTo>
                    <a:pt x="1203" y="3084"/>
                    <a:pt x="881" y="3405"/>
                    <a:pt x="881" y="3810"/>
                  </a:cubicBezTo>
                  <a:lnTo>
                    <a:pt x="881" y="9847"/>
                  </a:lnTo>
                  <a:lnTo>
                    <a:pt x="512" y="9847"/>
                  </a:lnTo>
                  <a:cubicBezTo>
                    <a:pt x="238" y="9847"/>
                    <a:pt x="0" y="10073"/>
                    <a:pt x="0" y="10359"/>
                  </a:cubicBezTo>
                  <a:cubicBezTo>
                    <a:pt x="0" y="11097"/>
                    <a:pt x="607" y="11704"/>
                    <a:pt x="1346" y="11704"/>
                  </a:cubicBezTo>
                  <a:lnTo>
                    <a:pt x="11787" y="11704"/>
                  </a:lnTo>
                  <a:cubicBezTo>
                    <a:pt x="12526" y="11704"/>
                    <a:pt x="13121" y="11097"/>
                    <a:pt x="13121" y="10359"/>
                  </a:cubicBezTo>
                  <a:cubicBezTo>
                    <a:pt x="13121" y="10073"/>
                    <a:pt x="12895" y="9847"/>
                    <a:pt x="12609" y="9847"/>
                  </a:cubicBezTo>
                  <a:lnTo>
                    <a:pt x="12252" y="9847"/>
                  </a:lnTo>
                  <a:lnTo>
                    <a:pt x="12252" y="3798"/>
                  </a:lnTo>
                  <a:cubicBezTo>
                    <a:pt x="12240" y="3405"/>
                    <a:pt x="11918" y="3084"/>
                    <a:pt x="11525" y="3084"/>
                  </a:cubicBezTo>
                  <a:lnTo>
                    <a:pt x="11061" y="3084"/>
                  </a:lnTo>
                  <a:cubicBezTo>
                    <a:pt x="10823" y="3096"/>
                    <a:pt x="10823" y="3441"/>
                    <a:pt x="11061" y="3465"/>
                  </a:cubicBezTo>
                  <a:lnTo>
                    <a:pt x="11525" y="3465"/>
                  </a:lnTo>
                  <a:cubicBezTo>
                    <a:pt x="11704" y="3465"/>
                    <a:pt x="11859" y="3620"/>
                    <a:pt x="11859" y="3798"/>
                  </a:cubicBezTo>
                  <a:lnTo>
                    <a:pt x="11859" y="9847"/>
                  </a:lnTo>
                  <a:lnTo>
                    <a:pt x="11216" y="9847"/>
                  </a:lnTo>
                  <a:lnTo>
                    <a:pt x="11216" y="4644"/>
                  </a:lnTo>
                  <a:cubicBezTo>
                    <a:pt x="11216" y="4346"/>
                    <a:pt x="10978" y="4108"/>
                    <a:pt x="10680" y="4108"/>
                  </a:cubicBezTo>
                  <a:lnTo>
                    <a:pt x="10347" y="4108"/>
                  </a:lnTo>
                  <a:lnTo>
                    <a:pt x="10347" y="536"/>
                  </a:lnTo>
                  <a:cubicBezTo>
                    <a:pt x="10347" y="238"/>
                    <a:pt x="10109" y="0"/>
                    <a:pt x="98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4" name="Google Shape;384;p21"/>
          <p:cNvGrpSpPr/>
          <p:nvPr/>
        </p:nvGrpSpPr>
        <p:grpSpPr>
          <a:xfrm>
            <a:off x="6129587" y="8069294"/>
            <a:ext cx="281960" cy="288848"/>
            <a:chOff x="6407925" y="1605300"/>
            <a:chExt cx="320300" cy="328125"/>
          </a:xfrm>
        </p:grpSpPr>
        <p:sp>
          <p:nvSpPr>
            <p:cNvPr id="385" name="Google Shape;385;p21"/>
            <p:cNvSpPr/>
            <p:nvPr/>
          </p:nvSpPr>
          <p:spPr>
            <a:xfrm>
              <a:off x="6407925" y="1605300"/>
              <a:ext cx="320300" cy="328125"/>
            </a:xfrm>
            <a:custGeom>
              <a:avLst/>
              <a:gdLst/>
              <a:ahLst/>
              <a:cxnLst/>
              <a:rect l="l" t="t" r="r" b="b"/>
              <a:pathLst>
                <a:path w="12812" h="13125" extrusionOk="0">
                  <a:moveTo>
                    <a:pt x="7645" y="385"/>
                  </a:moveTo>
                  <a:cubicBezTo>
                    <a:pt x="7713" y="385"/>
                    <a:pt x="7782" y="409"/>
                    <a:pt x="7835" y="456"/>
                  </a:cubicBezTo>
                  <a:cubicBezTo>
                    <a:pt x="7958" y="540"/>
                    <a:pt x="8098" y="582"/>
                    <a:pt x="8238" y="582"/>
                  </a:cubicBezTo>
                  <a:cubicBezTo>
                    <a:pt x="8357" y="582"/>
                    <a:pt x="8476" y="552"/>
                    <a:pt x="8585" y="492"/>
                  </a:cubicBezTo>
                  <a:lnTo>
                    <a:pt x="8585" y="492"/>
                  </a:lnTo>
                  <a:cubicBezTo>
                    <a:pt x="8621" y="635"/>
                    <a:pt x="8538" y="1064"/>
                    <a:pt x="7966" y="1909"/>
                  </a:cubicBezTo>
                  <a:cubicBezTo>
                    <a:pt x="7773" y="1909"/>
                    <a:pt x="7525" y="2034"/>
                    <a:pt x="7024" y="2034"/>
                  </a:cubicBezTo>
                  <a:cubicBezTo>
                    <a:pt x="6784" y="2034"/>
                    <a:pt x="6486" y="2006"/>
                    <a:pt x="6109" y="1921"/>
                  </a:cubicBezTo>
                  <a:cubicBezTo>
                    <a:pt x="5537" y="1064"/>
                    <a:pt x="5454" y="635"/>
                    <a:pt x="5490" y="492"/>
                  </a:cubicBezTo>
                  <a:lnTo>
                    <a:pt x="5513" y="492"/>
                  </a:lnTo>
                  <a:cubicBezTo>
                    <a:pt x="5617" y="552"/>
                    <a:pt x="5736" y="582"/>
                    <a:pt x="5855" y="582"/>
                  </a:cubicBezTo>
                  <a:cubicBezTo>
                    <a:pt x="5995" y="582"/>
                    <a:pt x="6135" y="540"/>
                    <a:pt x="6252" y="456"/>
                  </a:cubicBezTo>
                  <a:cubicBezTo>
                    <a:pt x="6331" y="406"/>
                    <a:pt x="6393" y="386"/>
                    <a:pt x="6448" y="386"/>
                  </a:cubicBezTo>
                  <a:cubicBezTo>
                    <a:pt x="6624" y="386"/>
                    <a:pt x="6722" y="587"/>
                    <a:pt x="7049" y="587"/>
                  </a:cubicBezTo>
                  <a:cubicBezTo>
                    <a:pt x="7192" y="587"/>
                    <a:pt x="7335" y="540"/>
                    <a:pt x="7454" y="456"/>
                  </a:cubicBezTo>
                  <a:cubicBezTo>
                    <a:pt x="7508" y="409"/>
                    <a:pt x="7576" y="385"/>
                    <a:pt x="7645" y="385"/>
                  </a:cubicBezTo>
                  <a:close/>
                  <a:moveTo>
                    <a:pt x="7984" y="2293"/>
                  </a:moveTo>
                  <a:cubicBezTo>
                    <a:pt x="8252" y="2293"/>
                    <a:pt x="8314" y="2759"/>
                    <a:pt x="8037" y="2826"/>
                  </a:cubicBezTo>
                  <a:lnTo>
                    <a:pt x="8026" y="2826"/>
                  </a:lnTo>
                  <a:cubicBezTo>
                    <a:pt x="7686" y="2915"/>
                    <a:pt x="7338" y="2960"/>
                    <a:pt x="6988" y="2960"/>
                  </a:cubicBezTo>
                  <a:cubicBezTo>
                    <a:pt x="6639" y="2960"/>
                    <a:pt x="6287" y="2915"/>
                    <a:pt x="5942" y="2826"/>
                  </a:cubicBezTo>
                  <a:cubicBezTo>
                    <a:pt x="5666" y="2759"/>
                    <a:pt x="5718" y="2293"/>
                    <a:pt x="5984" y="2293"/>
                  </a:cubicBezTo>
                  <a:cubicBezTo>
                    <a:pt x="6004" y="2293"/>
                    <a:pt x="6026" y="2296"/>
                    <a:pt x="6049" y="2302"/>
                  </a:cubicBezTo>
                  <a:cubicBezTo>
                    <a:pt x="6359" y="2379"/>
                    <a:pt x="6674" y="2418"/>
                    <a:pt x="6988" y="2418"/>
                  </a:cubicBezTo>
                  <a:cubicBezTo>
                    <a:pt x="7302" y="2418"/>
                    <a:pt x="7615" y="2379"/>
                    <a:pt x="7918" y="2302"/>
                  </a:cubicBezTo>
                  <a:cubicBezTo>
                    <a:pt x="7942" y="2296"/>
                    <a:pt x="7963" y="2293"/>
                    <a:pt x="7984" y="2293"/>
                  </a:cubicBezTo>
                  <a:close/>
                  <a:moveTo>
                    <a:pt x="1441" y="7672"/>
                  </a:moveTo>
                  <a:cubicBezTo>
                    <a:pt x="1537" y="7672"/>
                    <a:pt x="1620" y="7755"/>
                    <a:pt x="1620" y="7850"/>
                  </a:cubicBezTo>
                  <a:lnTo>
                    <a:pt x="1620" y="8886"/>
                  </a:lnTo>
                  <a:cubicBezTo>
                    <a:pt x="1620" y="9017"/>
                    <a:pt x="1715" y="9082"/>
                    <a:pt x="1811" y="9082"/>
                  </a:cubicBezTo>
                  <a:cubicBezTo>
                    <a:pt x="1906" y="9082"/>
                    <a:pt x="2001" y="9017"/>
                    <a:pt x="2001" y="8886"/>
                  </a:cubicBezTo>
                  <a:lnTo>
                    <a:pt x="2001" y="8350"/>
                  </a:lnTo>
                  <a:cubicBezTo>
                    <a:pt x="3585" y="8362"/>
                    <a:pt x="3942" y="9196"/>
                    <a:pt x="5037" y="9350"/>
                  </a:cubicBezTo>
                  <a:lnTo>
                    <a:pt x="7156" y="9600"/>
                  </a:lnTo>
                  <a:cubicBezTo>
                    <a:pt x="7526" y="9648"/>
                    <a:pt x="7823" y="9946"/>
                    <a:pt x="7859" y="10327"/>
                  </a:cubicBezTo>
                  <a:lnTo>
                    <a:pt x="7859" y="10684"/>
                  </a:lnTo>
                  <a:lnTo>
                    <a:pt x="5882" y="10684"/>
                  </a:lnTo>
                  <a:cubicBezTo>
                    <a:pt x="5644" y="10708"/>
                    <a:pt x="5644" y="11053"/>
                    <a:pt x="5882" y="11065"/>
                  </a:cubicBezTo>
                  <a:lnTo>
                    <a:pt x="8049" y="11065"/>
                  </a:lnTo>
                  <a:cubicBezTo>
                    <a:pt x="8073" y="11065"/>
                    <a:pt x="8097" y="11065"/>
                    <a:pt x="8121" y="11053"/>
                  </a:cubicBezTo>
                  <a:lnTo>
                    <a:pt x="11621" y="9517"/>
                  </a:lnTo>
                  <a:cubicBezTo>
                    <a:pt x="11733" y="9469"/>
                    <a:pt x="11839" y="9438"/>
                    <a:pt x="11937" y="9438"/>
                  </a:cubicBezTo>
                  <a:cubicBezTo>
                    <a:pt x="12058" y="9438"/>
                    <a:pt x="12166" y="9487"/>
                    <a:pt x="12252" y="9612"/>
                  </a:cubicBezTo>
                  <a:cubicBezTo>
                    <a:pt x="12369" y="9787"/>
                    <a:pt x="12349" y="10018"/>
                    <a:pt x="12204" y="10173"/>
                  </a:cubicBezTo>
                  <a:lnTo>
                    <a:pt x="12204" y="10173"/>
                  </a:lnTo>
                  <a:lnTo>
                    <a:pt x="8633" y="12434"/>
                  </a:lnTo>
                  <a:cubicBezTo>
                    <a:pt x="8323" y="12636"/>
                    <a:pt x="7966" y="12732"/>
                    <a:pt x="7597" y="12732"/>
                  </a:cubicBezTo>
                  <a:lnTo>
                    <a:pt x="4728" y="12732"/>
                  </a:lnTo>
                  <a:cubicBezTo>
                    <a:pt x="4501" y="12732"/>
                    <a:pt x="4275" y="12696"/>
                    <a:pt x="4061" y="12613"/>
                  </a:cubicBezTo>
                  <a:lnTo>
                    <a:pt x="2001" y="11851"/>
                  </a:lnTo>
                  <a:lnTo>
                    <a:pt x="2001" y="9791"/>
                  </a:lnTo>
                  <a:cubicBezTo>
                    <a:pt x="2001" y="9660"/>
                    <a:pt x="1906" y="9594"/>
                    <a:pt x="1811" y="9594"/>
                  </a:cubicBezTo>
                  <a:cubicBezTo>
                    <a:pt x="1715" y="9594"/>
                    <a:pt x="1620" y="9660"/>
                    <a:pt x="1620" y="9791"/>
                  </a:cubicBezTo>
                  <a:lnTo>
                    <a:pt x="1620" y="12315"/>
                  </a:lnTo>
                  <a:cubicBezTo>
                    <a:pt x="1620" y="12410"/>
                    <a:pt x="1537" y="12494"/>
                    <a:pt x="1441" y="12494"/>
                  </a:cubicBezTo>
                  <a:lnTo>
                    <a:pt x="560" y="12494"/>
                  </a:lnTo>
                  <a:cubicBezTo>
                    <a:pt x="465" y="12494"/>
                    <a:pt x="382" y="12410"/>
                    <a:pt x="382" y="12315"/>
                  </a:cubicBezTo>
                  <a:lnTo>
                    <a:pt x="382" y="7850"/>
                  </a:lnTo>
                  <a:cubicBezTo>
                    <a:pt x="382" y="7755"/>
                    <a:pt x="465" y="7672"/>
                    <a:pt x="560" y="7672"/>
                  </a:cubicBezTo>
                  <a:close/>
                  <a:moveTo>
                    <a:pt x="6454" y="1"/>
                  </a:moveTo>
                  <a:cubicBezTo>
                    <a:pt x="6311" y="1"/>
                    <a:pt x="6168" y="46"/>
                    <a:pt x="6049" y="135"/>
                  </a:cubicBezTo>
                  <a:cubicBezTo>
                    <a:pt x="5992" y="180"/>
                    <a:pt x="5924" y="204"/>
                    <a:pt x="5855" y="204"/>
                  </a:cubicBezTo>
                  <a:cubicBezTo>
                    <a:pt x="5796" y="204"/>
                    <a:pt x="5735" y="186"/>
                    <a:pt x="5680" y="147"/>
                  </a:cubicBezTo>
                  <a:cubicBezTo>
                    <a:pt x="5624" y="105"/>
                    <a:pt x="5558" y="85"/>
                    <a:pt x="5493" y="85"/>
                  </a:cubicBezTo>
                  <a:cubicBezTo>
                    <a:pt x="5392" y="85"/>
                    <a:pt x="5292" y="132"/>
                    <a:pt x="5228" y="218"/>
                  </a:cubicBezTo>
                  <a:cubicBezTo>
                    <a:pt x="4989" y="516"/>
                    <a:pt x="5144" y="1099"/>
                    <a:pt x="5704" y="1980"/>
                  </a:cubicBezTo>
                  <a:cubicBezTo>
                    <a:pt x="5668" y="2004"/>
                    <a:pt x="5632" y="2016"/>
                    <a:pt x="5609" y="2052"/>
                  </a:cubicBezTo>
                  <a:cubicBezTo>
                    <a:pt x="5357" y="1769"/>
                    <a:pt x="5003" y="1615"/>
                    <a:pt x="4638" y="1615"/>
                  </a:cubicBezTo>
                  <a:cubicBezTo>
                    <a:pt x="4589" y="1615"/>
                    <a:pt x="4539" y="1618"/>
                    <a:pt x="4489" y="1623"/>
                  </a:cubicBezTo>
                  <a:cubicBezTo>
                    <a:pt x="4428" y="1632"/>
                    <a:pt x="4366" y="1636"/>
                    <a:pt x="4304" y="1636"/>
                  </a:cubicBezTo>
                  <a:cubicBezTo>
                    <a:pt x="4031" y="1636"/>
                    <a:pt x="3760" y="1552"/>
                    <a:pt x="3537" y="1397"/>
                  </a:cubicBezTo>
                  <a:cubicBezTo>
                    <a:pt x="3499" y="1372"/>
                    <a:pt x="3462" y="1361"/>
                    <a:pt x="3427" y="1361"/>
                  </a:cubicBezTo>
                  <a:cubicBezTo>
                    <a:pt x="3261" y="1361"/>
                    <a:pt x="3146" y="1601"/>
                    <a:pt x="3323" y="1718"/>
                  </a:cubicBezTo>
                  <a:cubicBezTo>
                    <a:pt x="3620" y="1917"/>
                    <a:pt x="3968" y="2016"/>
                    <a:pt x="4323" y="2016"/>
                  </a:cubicBezTo>
                  <a:cubicBezTo>
                    <a:pt x="4394" y="2016"/>
                    <a:pt x="4466" y="2012"/>
                    <a:pt x="4537" y="2004"/>
                  </a:cubicBezTo>
                  <a:cubicBezTo>
                    <a:pt x="4571" y="2001"/>
                    <a:pt x="4605" y="1999"/>
                    <a:pt x="4638" y="1999"/>
                  </a:cubicBezTo>
                  <a:cubicBezTo>
                    <a:pt x="4934" y="1999"/>
                    <a:pt x="5212" y="2139"/>
                    <a:pt x="5394" y="2385"/>
                  </a:cubicBezTo>
                  <a:lnTo>
                    <a:pt x="5394" y="2409"/>
                  </a:lnTo>
                  <a:cubicBezTo>
                    <a:pt x="5180" y="2409"/>
                    <a:pt x="4978" y="2433"/>
                    <a:pt x="4775" y="2469"/>
                  </a:cubicBezTo>
                  <a:cubicBezTo>
                    <a:pt x="4204" y="2588"/>
                    <a:pt x="3763" y="2873"/>
                    <a:pt x="3525" y="3278"/>
                  </a:cubicBezTo>
                  <a:cubicBezTo>
                    <a:pt x="3443" y="3426"/>
                    <a:pt x="3570" y="3563"/>
                    <a:pt x="3701" y="3563"/>
                  </a:cubicBezTo>
                  <a:cubicBezTo>
                    <a:pt x="3759" y="3563"/>
                    <a:pt x="3818" y="3535"/>
                    <a:pt x="3858" y="3469"/>
                  </a:cubicBezTo>
                  <a:cubicBezTo>
                    <a:pt x="4216" y="2873"/>
                    <a:pt x="5073" y="2790"/>
                    <a:pt x="5406" y="2790"/>
                  </a:cubicBezTo>
                  <a:lnTo>
                    <a:pt x="5406" y="2802"/>
                  </a:lnTo>
                  <a:cubicBezTo>
                    <a:pt x="4192" y="3743"/>
                    <a:pt x="3346" y="4778"/>
                    <a:pt x="2894" y="5898"/>
                  </a:cubicBezTo>
                  <a:cubicBezTo>
                    <a:pt x="2620" y="6564"/>
                    <a:pt x="2501" y="7279"/>
                    <a:pt x="2561" y="8005"/>
                  </a:cubicBezTo>
                  <a:cubicBezTo>
                    <a:pt x="2370" y="7969"/>
                    <a:pt x="2180" y="7957"/>
                    <a:pt x="2001" y="7957"/>
                  </a:cubicBezTo>
                  <a:lnTo>
                    <a:pt x="2001" y="7838"/>
                  </a:lnTo>
                  <a:cubicBezTo>
                    <a:pt x="2001" y="7529"/>
                    <a:pt x="1751" y="7279"/>
                    <a:pt x="1441" y="7279"/>
                  </a:cubicBezTo>
                  <a:lnTo>
                    <a:pt x="560" y="7279"/>
                  </a:lnTo>
                  <a:cubicBezTo>
                    <a:pt x="251" y="7279"/>
                    <a:pt x="1" y="7529"/>
                    <a:pt x="1" y="7838"/>
                  </a:cubicBezTo>
                  <a:lnTo>
                    <a:pt x="1" y="12315"/>
                  </a:lnTo>
                  <a:cubicBezTo>
                    <a:pt x="1" y="12625"/>
                    <a:pt x="251" y="12875"/>
                    <a:pt x="560" y="12875"/>
                  </a:cubicBezTo>
                  <a:lnTo>
                    <a:pt x="1441" y="12875"/>
                  </a:lnTo>
                  <a:cubicBezTo>
                    <a:pt x="1751" y="12875"/>
                    <a:pt x="2001" y="12625"/>
                    <a:pt x="2001" y="12315"/>
                  </a:cubicBezTo>
                  <a:lnTo>
                    <a:pt x="2001" y="12255"/>
                  </a:lnTo>
                  <a:lnTo>
                    <a:pt x="3918" y="12982"/>
                  </a:lnTo>
                  <a:cubicBezTo>
                    <a:pt x="4180" y="13077"/>
                    <a:pt x="4454" y="13125"/>
                    <a:pt x="4728" y="13125"/>
                  </a:cubicBezTo>
                  <a:lnTo>
                    <a:pt x="7597" y="13125"/>
                  </a:lnTo>
                  <a:cubicBezTo>
                    <a:pt x="8026" y="13125"/>
                    <a:pt x="8454" y="13006"/>
                    <a:pt x="8835" y="12767"/>
                  </a:cubicBezTo>
                  <a:cubicBezTo>
                    <a:pt x="12657" y="10339"/>
                    <a:pt x="12419" y="10493"/>
                    <a:pt x="12443" y="10470"/>
                  </a:cubicBezTo>
                  <a:cubicBezTo>
                    <a:pt x="12752" y="10196"/>
                    <a:pt x="12812" y="9743"/>
                    <a:pt x="12574" y="9398"/>
                  </a:cubicBezTo>
                  <a:cubicBezTo>
                    <a:pt x="12422" y="9163"/>
                    <a:pt x="12198" y="9044"/>
                    <a:pt x="11938" y="9044"/>
                  </a:cubicBezTo>
                  <a:cubicBezTo>
                    <a:pt x="11790" y="9044"/>
                    <a:pt x="11631" y="9082"/>
                    <a:pt x="11466" y="9160"/>
                  </a:cubicBezTo>
                  <a:lnTo>
                    <a:pt x="11228" y="9267"/>
                  </a:lnTo>
                  <a:cubicBezTo>
                    <a:pt x="11586" y="8469"/>
                    <a:pt x="11669" y="7564"/>
                    <a:pt x="11466" y="6719"/>
                  </a:cubicBezTo>
                  <a:cubicBezTo>
                    <a:pt x="11252" y="5743"/>
                    <a:pt x="10728" y="4802"/>
                    <a:pt x="9919" y="3921"/>
                  </a:cubicBezTo>
                  <a:cubicBezTo>
                    <a:pt x="9890" y="3882"/>
                    <a:pt x="9853" y="3866"/>
                    <a:pt x="9814" y="3866"/>
                  </a:cubicBezTo>
                  <a:cubicBezTo>
                    <a:pt x="9675" y="3866"/>
                    <a:pt x="9515" y="4072"/>
                    <a:pt x="9645" y="4183"/>
                  </a:cubicBezTo>
                  <a:cubicBezTo>
                    <a:pt x="10407" y="5016"/>
                    <a:pt x="10895" y="5898"/>
                    <a:pt x="11097" y="6802"/>
                  </a:cubicBezTo>
                  <a:cubicBezTo>
                    <a:pt x="11300" y="7755"/>
                    <a:pt x="11181" y="8743"/>
                    <a:pt x="10645" y="9529"/>
                  </a:cubicBezTo>
                  <a:lnTo>
                    <a:pt x="8252" y="10589"/>
                  </a:lnTo>
                  <a:lnTo>
                    <a:pt x="8252" y="10315"/>
                  </a:lnTo>
                  <a:lnTo>
                    <a:pt x="8252" y="10291"/>
                  </a:lnTo>
                  <a:cubicBezTo>
                    <a:pt x="8192" y="9743"/>
                    <a:pt x="7764" y="9291"/>
                    <a:pt x="7216" y="9219"/>
                  </a:cubicBezTo>
                  <a:lnTo>
                    <a:pt x="5097" y="8969"/>
                  </a:lnTo>
                  <a:cubicBezTo>
                    <a:pt x="4275" y="8850"/>
                    <a:pt x="4061" y="8362"/>
                    <a:pt x="2954" y="8076"/>
                  </a:cubicBezTo>
                  <a:cubicBezTo>
                    <a:pt x="2882" y="7386"/>
                    <a:pt x="2989" y="6683"/>
                    <a:pt x="3251" y="6052"/>
                  </a:cubicBezTo>
                  <a:cubicBezTo>
                    <a:pt x="3680" y="5005"/>
                    <a:pt x="4501" y="3993"/>
                    <a:pt x="5632" y="3111"/>
                  </a:cubicBezTo>
                  <a:cubicBezTo>
                    <a:pt x="5845" y="3259"/>
                    <a:pt x="6417" y="3342"/>
                    <a:pt x="6992" y="3342"/>
                  </a:cubicBezTo>
                  <a:cubicBezTo>
                    <a:pt x="7578" y="3342"/>
                    <a:pt x="8167" y="3256"/>
                    <a:pt x="8383" y="3064"/>
                  </a:cubicBezTo>
                  <a:cubicBezTo>
                    <a:pt x="8597" y="3219"/>
                    <a:pt x="8811" y="3397"/>
                    <a:pt x="9002" y="3564"/>
                  </a:cubicBezTo>
                  <a:cubicBezTo>
                    <a:pt x="9038" y="3600"/>
                    <a:pt x="9085" y="3612"/>
                    <a:pt x="9133" y="3612"/>
                  </a:cubicBezTo>
                  <a:cubicBezTo>
                    <a:pt x="9180" y="3612"/>
                    <a:pt x="9240" y="3588"/>
                    <a:pt x="9276" y="3552"/>
                  </a:cubicBezTo>
                  <a:cubicBezTo>
                    <a:pt x="9347" y="3469"/>
                    <a:pt x="9335" y="3350"/>
                    <a:pt x="9264" y="3278"/>
                  </a:cubicBezTo>
                  <a:cubicBezTo>
                    <a:pt x="9050" y="3088"/>
                    <a:pt x="8811" y="2909"/>
                    <a:pt x="8585" y="2719"/>
                  </a:cubicBezTo>
                  <a:cubicBezTo>
                    <a:pt x="8645" y="2469"/>
                    <a:pt x="8549" y="2207"/>
                    <a:pt x="8347" y="2040"/>
                  </a:cubicBezTo>
                  <a:cubicBezTo>
                    <a:pt x="8942" y="1135"/>
                    <a:pt x="9133" y="528"/>
                    <a:pt x="8883" y="218"/>
                  </a:cubicBezTo>
                  <a:cubicBezTo>
                    <a:pt x="8818" y="132"/>
                    <a:pt x="8718" y="85"/>
                    <a:pt x="8618" y="85"/>
                  </a:cubicBezTo>
                  <a:cubicBezTo>
                    <a:pt x="8552" y="85"/>
                    <a:pt x="8487" y="105"/>
                    <a:pt x="8430" y="147"/>
                  </a:cubicBezTo>
                  <a:cubicBezTo>
                    <a:pt x="8375" y="186"/>
                    <a:pt x="8315" y="204"/>
                    <a:pt x="8255" y="204"/>
                  </a:cubicBezTo>
                  <a:cubicBezTo>
                    <a:pt x="8186" y="204"/>
                    <a:pt x="8119" y="180"/>
                    <a:pt x="8061" y="135"/>
                  </a:cubicBezTo>
                  <a:cubicBezTo>
                    <a:pt x="7936" y="46"/>
                    <a:pt x="7793" y="1"/>
                    <a:pt x="7652" y="1"/>
                  </a:cubicBezTo>
                  <a:cubicBezTo>
                    <a:pt x="7511" y="1"/>
                    <a:pt x="7371" y="46"/>
                    <a:pt x="7252" y="135"/>
                  </a:cubicBezTo>
                  <a:cubicBezTo>
                    <a:pt x="7192" y="183"/>
                    <a:pt x="7124" y="206"/>
                    <a:pt x="7055" y="206"/>
                  </a:cubicBezTo>
                  <a:cubicBezTo>
                    <a:pt x="6987" y="206"/>
                    <a:pt x="6918" y="183"/>
                    <a:pt x="6859" y="135"/>
                  </a:cubicBezTo>
                  <a:cubicBezTo>
                    <a:pt x="6740" y="46"/>
                    <a:pt x="6597" y="1"/>
                    <a:pt x="645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1"/>
            <p:cNvSpPr/>
            <p:nvPr/>
          </p:nvSpPr>
          <p:spPr>
            <a:xfrm>
              <a:off x="6554125" y="1705175"/>
              <a:ext cx="59800" cy="118425"/>
            </a:xfrm>
            <a:custGeom>
              <a:avLst/>
              <a:gdLst/>
              <a:ahLst/>
              <a:cxnLst/>
              <a:rect l="l" t="t" r="r" b="b"/>
              <a:pathLst>
                <a:path w="2392" h="4737" extrusionOk="0">
                  <a:moveTo>
                    <a:pt x="999" y="867"/>
                  </a:moveTo>
                  <a:lnTo>
                    <a:pt x="999" y="1914"/>
                  </a:lnTo>
                  <a:cubicBezTo>
                    <a:pt x="892" y="1867"/>
                    <a:pt x="808" y="1807"/>
                    <a:pt x="713" y="1736"/>
                  </a:cubicBezTo>
                  <a:cubicBezTo>
                    <a:pt x="606" y="1629"/>
                    <a:pt x="558" y="1462"/>
                    <a:pt x="594" y="1307"/>
                  </a:cubicBezTo>
                  <a:cubicBezTo>
                    <a:pt x="630" y="1105"/>
                    <a:pt x="773" y="938"/>
                    <a:pt x="963" y="879"/>
                  </a:cubicBezTo>
                  <a:lnTo>
                    <a:pt x="999" y="867"/>
                  </a:lnTo>
                  <a:close/>
                  <a:moveTo>
                    <a:pt x="1380" y="2474"/>
                  </a:moveTo>
                  <a:lnTo>
                    <a:pt x="1499" y="2522"/>
                  </a:lnTo>
                  <a:cubicBezTo>
                    <a:pt x="1797" y="2605"/>
                    <a:pt x="1987" y="2915"/>
                    <a:pt x="1916" y="3224"/>
                  </a:cubicBezTo>
                  <a:cubicBezTo>
                    <a:pt x="1868" y="3510"/>
                    <a:pt x="1666" y="3748"/>
                    <a:pt x="1380" y="3819"/>
                  </a:cubicBezTo>
                  <a:lnTo>
                    <a:pt x="1380" y="2474"/>
                  </a:lnTo>
                  <a:close/>
                  <a:moveTo>
                    <a:pt x="1189" y="1"/>
                  </a:moveTo>
                  <a:cubicBezTo>
                    <a:pt x="1094" y="1"/>
                    <a:pt x="999" y="63"/>
                    <a:pt x="999" y="188"/>
                  </a:cubicBezTo>
                  <a:lnTo>
                    <a:pt x="999" y="474"/>
                  </a:lnTo>
                  <a:cubicBezTo>
                    <a:pt x="939" y="486"/>
                    <a:pt x="892" y="498"/>
                    <a:pt x="844" y="510"/>
                  </a:cubicBezTo>
                  <a:cubicBezTo>
                    <a:pt x="511" y="617"/>
                    <a:pt x="273" y="902"/>
                    <a:pt x="213" y="1236"/>
                  </a:cubicBezTo>
                  <a:cubicBezTo>
                    <a:pt x="142" y="1533"/>
                    <a:pt x="249" y="1843"/>
                    <a:pt x="475" y="2045"/>
                  </a:cubicBezTo>
                  <a:cubicBezTo>
                    <a:pt x="630" y="2153"/>
                    <a:pt x="808" y="2260"/>
                    <a:pt x="987" y="2331"/>
                  </a:cubicBezTo>
                  <a:lnTo>
                    <a:pt x="987" y="3855"/>
                  </a:lnTo>
                  <a:cubicBezTo>
                    <a:pt x="773" y="3843"/>
                    <a:pt x="570" y="3772"/>
                    <a:pt x="392" y="3641"/>
                  </a:cubicBezTo>
                  <a:cubicBezTo>
                    <a:pt x="354" y="3616"/>
                    <a:pt x="317" y="3605"/>
                    <a:pt x="281" y="3605"/>
                  </a:cubicBezTo>
                  <a:cubicBezTo>
                    <a:pt x="115" y="3605"/>
                    <a:pt x="1" y="3844"/>
                    <a:pt x="177" y="3962"/>
                  </a:cubicBezTo>
                  <a:cubicBezTo>
                    <a:pt x="415" y="4129"/>
                    <a:pt x="701" y="4224"/>
                    <a:pt x="987" y="4236"/>
                  </a:cubicBezTo>
                  <a:lnTo>
                    <a:pt x="987" y="4534"/>
                  </a:lnTo>
                  <a:cubicBezTo>
                    <a:pt x="987" y="4641"/>
                    <a:pt x="1070" y="4736"/>
                    <a:pt x="1177" y="4736"/>
                  </a:cubicBezTo>
                  <a:lnTo>
                    <a:pt x="1189" y="4736"/>
                  </a:lnTo>
                  <a:cubicBezTo>
                    <a:pt x="1297" y="4736"/>
                    <a:pt x="1380" y="4641"/>
                    <a:pt x="1380" y="4534"/>
                  </a:cubicBezTo>
                  <a:lnTo>
                    <a:pt x="1380" y="4224"/>
                  </a:lnTo>
                  <a:cubicBezTo>
                    <a:pt x="1856" y="4141"/>
                    <a:pt x="2225" y="3760"/>
                    <a:pt x="2297" y="3284"/>
                  </a:cubicBezTo>
                  <a:cubicBezTo>
                    <a:pt x="2392" y="2796"/>
                    <a:pt x="2106" y="2307"/>
                    <a:pt x="1618" y="2164"/>
                  </a:cubicBezTo>
                  <a:lnTo>
                    <a:pt x="1380" y="2069"/>
                  </a:lnTo>
                  <a:lnTo>
                    <a:pt x="1380" y="843"/>
                  </a:lnTo>
                  <a:cubicBezTo>
                    <a:pt x="1511" y="867"/>
                    <a:pt x="1642" y="926"/>
                    <a:pt x="1749" y="1010"/>
                  </a:cubicBezTo>
                  <a:cubicBezTo>
                    <a:pt x="1792" y="1053"/>
                    <a:pt x="1840" y="1071"/>
                    <a:pt x="1887" y="1071"/>
                  </a:cubicBezTo>
                  <a:cubicBezTo>
                    <a:pt x="2043" y="1071"/>
                    <a:pt x="2177" y="862"/>
                    <a:pt x="2011" y="724"/>
                  </a:cubicBezTo>
                  <a:cubicBezTo>
                    <a:pt x="1832" y="581"/>
                    <a:pt x="1606" y="486"/>
                    <a:pt x="1380" y="462"/>
                  </a:cubicBezTo>
                  <a:lnTo>
                    <a:pt x="1380" y="188"/>
                  </a:lnTo>
                  <a:cubicBezTo>
                    <a:pt x="1380" y="63"/>
                    <a:pt x="1285" y="1"/>
                    <a:pt x="11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7" name="Google Shape;387;p21"/>
          <p:cNvGrpSpPr/>
          <p:nvPr/>
        </p:nvGrpSpPr>
        <p:grpSpPr>
          <a:xfrm>
            <a:off x="1123299" y="9489020"/>
            <a:ext cx="288518" cy="287726"/>
            <a:chOff x="720900" y="3218075"/>
            <a:chExt cx="327750" cy="326850"/>
          </a:xfrm>
        </p:grpSpPr>
        <p:sp>
          <p:nvSpPr>
            <p:cNvPr id="388" name="Google Shape;388;p21"/>
            <p:cNvSpPr/>
            <p:nvPr/>
          </p:nvSpPr>
          <p:spPr>
            <a:xfrm>
              <a:off x="794850" y="3335200"/>
              <a:ext cx="30575" cy="63475"/>
            </a:xfrm>
            <a:custGeom>
              <a:avLst/>
              <a:gdLst/>
              <a:ahLst/>
              <a:cxnLst/>
              <a:rect l="l" t="t" r="r" b="b"/>
              <a:pathLst>
                <a:path w="1223" h="2539" extrusionOk="0">
                  <a:moveTo>
                    <a:pt x="1027" y="1"/>
                  </a:moveTo>
                  <a:cubicBezTo>
                    <a:pt x="930" y="1"/>
                    <a:pt x="835" y="66"/>
                    <a:pt x="841" y="197"/>
                  </a:cubicBezTo>
                  <a:lnTo>
                    <a:pt x="841" y="1912"/>
                  </a:lnTo>
                  <a:cubicBezTo>
                    <a:pt x="841" y="2045"/>
                    <a:pt x="743" y="2147"/>
                    <a:pt x="618" y="2147"/>
                  </a:cubicBezTo>
                  <a:cubicBezTo>
                    <a:pt x="554" y="2147"/>
                    <a:pt x="482" y="2120"/>
                    <a:pt x="412" y="2055"/>
                  </a:cubicBezTo>
                  <a:cubicBezTo>
                    <a:pt x="369" y="2014"/>
                    <a:pt x="321" y="1997"/>
                    <a:pt x="276" y="1997"/>
                  </a:cubicBezTo>
                  <a:cubicBezTo>
                    <a:pt x="125" y="1997"/>
                    <a:pt x="1" y="2191"/>
                    <a:pt x="139" y="2329"/>
                  </a:cubicBezTo>
                  <a:cubicBezTo>
                    <a:pt x="267" y="2474"/>
                    <a:pt x="433" y="2538"/>
                    <a:pt x="596" y="2538"/>
                  </a:cubicBezTo>
                  <a:cubicBezTo>
                    <a:pt x="914" y="2538"/>
                    <a:pt x="1222" y="2290"/>
                    <a:pt x="1222" y="1912"/>
                  </a:cubicBezTo>
                  <a:lnTo>
                    <a:pt x="1222" y="197"/>
                  </a:lnTo>
                  <a:cubicBezTo>
                    <a:pt x="1222" y="66"/>
                    <a:pt x="1124" y="1"/>
                    <a:pt x="10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1"/>
            <p:cNvSpPr/>
            <p:nvPr/>
          </p:nvSpPr>
          <p:spPr>
            <a:xfrm>
              <a:off x="930450" y="3335350"/>
              <a:ext cx="49450" cy="63150"/>
            </a:xfrm>
            <a:custGeom>
              <a:avLst/>
              <a:gdLst/>
              <a:ahLst/>
              <a:cxnLst/>
              <a:rect l="l" t="t" r="r" b="b"/>
              <a:pathLst>
                <a:path w="1978" h="2526" extrusionOk="0">
                  <a:moveTo>
                    <a:pt x="811" y="382"/>
                  </a:moveTo>
                  <a:cubicBezTo>
                    <a:pt x="1215" y="382"/>
                    <a:pt x="1215" y="977"/>
                    <a:pt x="811" y="977"/>
                  </a:cubicBezTo>
                  <a:lnTo>
                    <a:pt x="382" y="977"/>
                  </a:lnTo>
                  <a:lnTo>
                    <a:pt x="382" y="382"/>
                  </a:lnTo>
                  <a:close/>
                  <a:moveTo>
                    <a:pt x="963" y="1369"/>
                  </a:moveTo>
                  <a:cubicBezTo>
                    <a:pt x="1454" y="1369"/>
                    <a:pt x="1454" y="2133"/>
                    <a:pt x="963" y="2133"/>
                  </a:cubicBezTo>
                  <a:cubicBezTo>
                    <a:pt x="952" y="2133"/>
                    <a:pt x="941" y="2133"/>
                    <a:pt x="930" y="2132"/>
                  </a:cubicBezTo>
                  <a:lnTo>
                    <a:pt x="930" y="2144"/>
                  </a:lnTo>
                  <a:lnTo>
                    <a:pt x="382" y="2144"/>
                  </a:lnTo>
                  <a:lnTo>
                    <a:pt x="382" y="1370"/>
                  </a:lnTo>
                  <a:lnTo>
                    <a:pt x="930" y="1370"/>
                  </a:lnTo>
                  <a:cubicBezTo>
                    <a:pt x="941" y="1369"/>
                    <a:pt x="952" y="1369"/>
                    <a:pt x="963" y="1369"/>
                  </a:cubicBezTo>
                  <a:close/>
                  <a:moveTo>
                    <a:pt x="191" y="1"/>
                  </a:moveTo>
                  <a:cubicBezTo>
                    <a:pt x="84" y="1"/>
                    <a:pt x="1" y="84"/>
                    <a:pt x="1" y="191"/>
                  </a:cubicBezTo>
                  <a:lnTo>
                    <a:pt x="1" y="2335"/>
                  </a:lnTo>
                  <a:cubicBezTo>
                    <a:pt x="1" y="2442"/>
                    <a:pt x="84" y="2525"/>
                    <a:pt x="191" y="2525"/>
                  </a:cubicBezTo>
                  <a:lnTo>
                    <a:pt x="930" y="2525"/>
                  </a:lnTo>
                  <a:cubicBezTo>
                    <a:pt x="1692" y="2525"/>
                    <a:pt x="1977" y="1537"/>
                    <a:pt x="1346" y="1108"/>
                  </a:cubicBezTo>
                  <a:cubicBezTo>
                    <a:pt x="1715" y="668"/>
                    <a:pt x="1394" y="1"/>
                    <a:pt x="8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1"/>
            <p:cNvSpPr/>
            <p:nvPr/>
          </p:nvSpPr>
          <p:spPr>
            <a:xfrm>
              <a:off x="951600" y="3240100"/>
              <a:ext cx="11025" cy="9600"/>
            </a:xfrm>
            <a:custGeom>
              <a:avLst/>
              <a:gdLst/>
              <a:ahLst/>
              <a:cxnLst/>
              <a:rect l="l" t="t" r="r" b="b"/>
              <a:pathLst>
                <a:path w="441" h="384" extrusionOk="0">
                  <a:moveTo>
                    <a:pt x="250" y="1"/>
                  </a:moveTo>
                  <a:cubicBezTo>
                    <a:pt x="84" y="1"/>
                    <a:pt x="0" y="203"/>
                    <a:pt x="119" y="322"/>
                  </a:cubicBezTo>
                  <a:cubicBezTo>
                    <a:pt x="158" y="365"/>
                    <a:pt x="206" y="384"/>
                    <a:pt x="252" y="384"/>
                  </a:cubicBezTo>
                  <a:cubicBezTo>
                    <a:pt x="349" y="384"/>
                    <a:pt x="441" y="304"/>
                    <a:pt x="441" y="191"/>
                  </a:cubicBezTo>
                  <a:cubicBezTo>
                    <a:pt x="441" y="84"/>
                    <a:pt x="357" y="1"/>
                    <a:pt x="2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1"/>
            <p:cNvSpPr/>
            <p:nvPr/>
          </p:nvSpPr>
          <p:spPr>
            <a:xfrm>
              <a:off x="971250" y="3240100"/>
              <a:ext cx="11325" cy="9600"/>
            </a:xfrm>
            <a:custGeom>
              <a:avLst/>
              <a:gdLst/>
              <a:ahLst/>
              <a:cxnLst/>
              <a:rect l="l" t="t" r="r" b="b"/>
              <a:pathLst>
                <a:path w="453" h="384" extrusionOk="0">
                  <a:moveTo>
                    <a:pt x="262" y="1"/>
                  </a:moveTo>
                  <a:cubicBezTo>
                    <a:pt x="95" y="1"/>
                    <a:pt x="0" y="203"/>
                    <a:pt x="119" y="322"/>
                  </a:cubicBezTo>
                  <a:cubicBezTo>
                    <a:pt x="162" y="365"/>
                    <a:pt x="212" y="384"/>
                    <a:pt x="260" y="384"/>
                  </a:cubicBezTo>
                  <a:cubicBezTo>
                    <a:pt x="361" y="384"/>
                    <a:pt x="453" y="304"/>
                    <a:pt x="453" y="191"/>
                  </a:cubicBezTo>
                  <a:cubicBezTo>
                    <a:pt x="453" y="84"/>
                    <a:pt x="369" y="1"/>
                    <a:pt x="2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1"/>
            <p:cNvSpPr/>
            <p:nvPr/>
          </p:nvSpPr>
          <p:spPr>
            <a:xfrm>
              <a:off x="991175" y="3240100"/>
              <a:ext cx="11350" cy="9600"/>
            </a:xfrm>
            <a:custGeom>
              <a:avLst/>
              <a:gdLst/>
              <a:ahLst/>
              <a:cxnLst/>
              <a:rect l="l" t="t" r="r" b="b"/>
              <a:pathLst>
                <a:path w="454" h="384" extrusionOk="0">
                  <a:moveTo>
                    <a:pt x="263" y="1"/>
                  </a:moveTo>
                  <a:cubicBezTo>
                    <a:pt x="84" y="1"/>
                    <a:pt x="1" y="203"/>
                    <a:pt x="120" y="322"/>
                  </a:cubicBezTo>
                  <a:cubicBezTo>
                    <a:pt x="159" y="365"/>
                    <a:pt x="208" y="384"/>
                    <a:pt x="256" y="384"/>
                  </a:cubicBezTo>
                  <a:cubicBezTo>
                    <a:pt x="356" y="384"/>
                    <a:pt x="453" y="304"/>
                    <a:pt x="453" y="191"/>
                  </a:cubicBezTo>
                  <a:cubicBezTo>
                    <a:pt x="453" y="84"/>
                    <a:pt x="358" y="1"/>
                    <a:pt x="2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1"/>
            <p:cNvSpPr/>
            <p:nvPr/>
          </p:nvSpPr>
          <p:spPr>
            <a:xfrm>
              <a:off x="720900" y="3218075"/>
              <a:ext cx="327750" cy="259900"/>
            </a:xfrm>
            <a:custGeom>
              <a:avLst/>
              <a:gdLst/>
              <a:ahLst/>
              <a:cxnLst/>
              <a:rect l="l" t="t" r="r" b="b"/>
              <a:pathLst>
                <a:path w="13110" h="10396" extrusionOk="0">
                  <a:moveTo>
                    <a:pt x="12252" y="382"/>
                  </a:moveTo>
                  <a:cubicBezTo>
                    <a:pt x="12514" y="382"/>
                    <a:pt x="12729" y="596"/>
                    <a:pt x="12729" y="858"/>
                  </a:cubicBezTo>
                  <a:lnTo>
                    <a:pt x="12729" y="1834"/>
                  </a:lnTo>
                  <a:lnTo>
                    <a:pt x="382" y="1834"/>
                  </a:lnTo>
                  <a:lnTo>
                    <a:pt x="382" y="858"/>
                  </a:lnTo>
                  <a:cubicBezTo>
                    <a:pt x="382" y="596"/>
                    <a:pt x="596" y="382"/>
                    <a:pt x="870" y="382"/>
                  </a:cubicBezTo>
                  <a:close/>
                  <a:moveTo>
                    <a:pt x="870" y="1"/>
                  </a:moveTo>
                  <a:cubicBezTo>
                    <a:pt x="382" y="1"/>
                    <a:pt x="1" y="382"/>
                    <a:pt x="1" y="858"/>
                  </a:cubicBezTo>
                  <a:lnTo>
                    <a:pt x="1" y="9526"/>
                  </a:lnTo>
                  <a:cubicBezTo>
                    <a:pt x="1" y="10002"/>
                    <a:pt x="382" y="10395"/>
                    <a:pt x="870" y="10395"/>
                  </a:cubicBezTo>
                  <a:lnTo>
                    <a:pt x="1275" y="10395"/>
                  </a:lnTo>
                  <a:cubicBezTo>
                    <a:pt x="1537" y="10395"/>
                    <a:pt x="1537" y="10014"/>
                    <a:pt x="1275" y="10014"/>
                  </a:cubicBezTo>
                  <a:lnTo>
                    <a:pt x="870" y="10014"/>
                  </a:lnTo>
                  <a:cubicBezTo>
                    <a:pt x="596" y="10014"/>
                    <a:pt x="382" y="9800"/>
                    <a:pt x="382" y="9526"/>
                  </a:cubicBezTo>
                  <a:lnTo>
                    <a:pt x="382" y="2215"/>
                  </a:lnTo>
                  <a:lnTo>
                    <a:pt x="12741" y="2215"/>
                  </a:lnTo>
                  <a:lnTo>
                    <a:pt x="12741" y="9526"/>
                  </a:lnTo>
                  <a:cubicBezTo>
                    <a:pt x="12741" y="9800"/>
                    <a:pt x="12514" y="10014"/>
                    <a:pt x="12252" y="10014"/>
                  </a:cubicBezTo>
                  <a:lnTo>
                    <a:pt x="7645" y="10014"/>
                  </a:lnTo>
                  <a:cubicBezTo>
                    <a:pt x="7395" y="10014"/>
                    <a:pt x="7395" y="10395"/>
                    <a:pt x="7645" y="10395"/>
                  </a:cubicBezTo>
                  <a:lnTo>
                    <a:pt x="12252" y="10395"/>
                  </a:lnTo>
                  <a:cubicBezTo>
                    <a:pt x="12729" y="10395"/>
                    <a:pt x="13110" y="10002"/>
                    <a:pt x="13110" y="9526"/>
                  </a:cubicBezTo>
                  <a:lnTo>
                    <a:pt x="13110" y="858"/>
                  </a:lnTo>
                  <a:cubicBezTo>
                    <a:pt x="13110" y="382"/>
                    <a:pt x="12729" y="1"/>
                    <a:pt x="122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1"/>
            <p:cNvSpPr/>
            <p:nvPr/>
          </p:nvSpPr>
          <p:spPr>
            <a:xfrm>
              <a:off x="761700" y="3310050"/>
              <a:ext cx="246175" cy="234875"/>
            </a:xfrm>
            <a:custGeom>
              <a:avLst/>
              <a:gdLst/>
              <a:ahLst/>
              <a:cxnLst/>
              <a:rect l="l" t="t" r="r" b="b"/>
              <a:pathLst>
                <a:path w="9847" h="9395" extrusionOk="0">
                  <a:moveTo>
                    <a:pt x="4754" y="1389"/>
                  </a:moveTo>
                  <a:cubicBezTo>
                    <a:pt x="5225" y="1389"/>
                    <a:pt x="5632" y="1772"/>
                    <a:pt x="5632" y="2275"/>
                  </a:cubicBezTo>
                  <a:cubicBezTo>
                    <a:pt x="5632" y="2763"/>
                    <a:pt x="5239" y="3156"/>
                    <a:pt x="4751" y="3156"/>
                  </a:cubicBezTo>
                  <a:cubicBezTo>
                    <a:pt x="4679" y="3156"/>
                    <a:pt x="4608" y="3144"/>
                    <a:pt x="4536" y="3120"/>
                  </a:cubicBezTo>
                  <a:lnTo>
                    <a:pt x="4536" y="1680"/>
                  </a:lnTo>
                  <a:cubicBezTo>
                    <a:pt x="4536" y="1596"/>
                    <a:pt x="4513" y="1513"/>
                    <a:pt x="4489" y="1430"/>
                  </a:cubicBezTo>
                  <a:cubicBezTo>
                    <a:pt x="4578" y="1402"/>
                    <a:pt x="4667" y="1389"/>
                    <a:pt x="4754" y="1389"/>
                  </a:cubicBezTo>
                  <a:close/>
                  <a:moveTo>
                    <a:pt x="3882" y="1382"/>
                  </a:moveTo>
                  <a:cubicBezTo>
                    <a:pt x="4036" y="1394"/>
                    <a:pt x="4155" y="1525"/>
                    <a:pt x="4155" y="1680"/>
                  </a:cubicBezTo>
                  <a:lnTo>
                    <a:pt x="4155" y="4561"/>
                  </a:lnTo>
                  <a:cubicBezTo>
                    <a:pt x="4155" y="4670"/>
                    <a:pt x="4250" y="4750"/>
                    <a:pt x="4347" y="4750"/>
                  </a:cubicBezTo>
                  <a:cubicBezTo>
                    <a:pt x="4388" y="4750"/>
                    <a:pt x="4430" y="4736"/>
                    <a:pt x="4465" y="4704"/>
                  </a:cubicBezTo>
                  <a:cubicBezTo>
                    <a:pt x="4514" y="4664"/>
                    <a:pt x="4572" y="4641"/>
                    <a:pt x="4631" y="4641"/>
                  </a:cubicBezTo>
                  <a:cubicBezTo>
                    <a:pt x="4643" y="4641"/>
                    <a:pt x="4655" y="4642"/>
                    <a:pt x="4667" y="4644"/>
                  </a:cubicBezTo>
                  <a:cubicBezTo>
                    <a:pt x="4822" y="4656"/>
                    <a:pt x="4941" y="4787"/>
                    <a:pt x="4929" y="4942"/>
                  </a:cubicBezTo>
                  <a:lnTo>
                    <a:pt x="4917" y="6323"/>
                  </a:lnTo>
                  <a:cubicBezTo>
                    <a:pt x="4917" y="7145"/>
                    <a:pt x="4441" y="7395"/>
                    <a:pt x="4215" y="7883"/>
                  </a:cubicBezTo>
                  <a:lnTo>
                    <a:pt x="1274" y="7883"/>
                  </a:lnTo>
                  <a:cubicBezTo>
                    <a:pt x="965" y="7061"/>
                    <a:pt x="738" y="6799"/>
                    <a:pt x="738" y="6264"/>
                  </a:cubicBezTo>
                  <a:lnTo>
                    <a:pt x="738" y="4728"/>
                  </a:lnTo>
                  <a:cubicBezTo>
                    <a:pt x="720" y="4521"/>
                    <a:pt x="873" y="4416"/>
                    <a:pt x="1024" y="4416"/>
                  </a:cubicBezTo>
                  <a:cubicBezTo>
                    <a:pt x="1168" y="4416"/>
                    <a:pt x="1310" y="4512"/>
                    <a:pt x="1298" y="4704"/>
                  </a:cubicBezTo>
                  <a:cubicBezTo>
                    <a:pt x="1298" y="4835"/>
                    <a:pt x="1396" y="4900"/>
                    <a:pt x="1494" y="4900"/>
                  </a:cubicBezTo>
                  <a:cubicBezTo>
                    <a:pt x="1593" y="4900"/>
                    <a:pt x="1691" y="4835"/>
                    <a:pt x="1691" y="4704"/>
                  </a:cubicBezTo>
                  <a:lnTo>
                    <a:pt x="1691" y="4454"/>
                  </a:lnTo>
                  <a:cubicBezTo>
                    <a:pt x="1683" y="4281"/>
                    <a:pt x="1822" y="4165"/>
                    <a:pt x="1972" y="4165"/>
                  </a:cubicBezTo>
                  <a:cubicBezTo>
                    <a:pt x="2039" y="4165"/>
                    <a:pt x="2108" y="4188"/>
                    <a:pt x="2167" y="4240"/>
                  </a:cubicBezTo>
                  <a:cubicBezTo>
                    <a:pt x="2215" y="4287"/>
                    <a:pt x="2250" y="4371"/>
                    <a:pt x="2250" y="4442"/>
                  </a:cubicBezTo>
                  <a:cubicBezTo>
                    <a:pt x="2250" y="4573"/>
                    <a:pt x="2346" y="4638"/>
                    <a:pt x="2441" y="4638"/>
                  </a:cubicBezTo>
                  <a:cubicBezTo>
                    <a:pt x="2536" y="4638"/>
                    <a:pt x="2631" y="4573"/>
                    <a:pt x="2631" y="4442"/>
                  </a:cubicBezTo>
                  <a:lnTo>
                    <a:pt x="2631" y="3990"/>
                  </a:lnTo>
                  <a:cubicBezTo>
                    <a:pt x="2631" y="3811"/>
                    <a:pt x="2770" y="3693"/>
                    <a:pt x="2915" y="3693"/>
                  </a:cubicBezTo>
                  <a:cubicBezTo>
                    <a:pt x="2982" y="3693"/>
                    <a:pt x="3051" y="3718"/>
                    <a:pt x="3108" y="3775"/>
                  </a:cubicBezTo>
                  <a:cubicBezTo>
                    <a:pt x="3167" y="3823"/>
                    <a:pt x="3203" y="3894"/>
                    <a:pt x="3203" y="3978"/>
                  </a:cubicBezTo>
                  <a:cubicBezTo>
                    <a:pt x="3209" y="4097"/>
                    <a:pt x="3298" y="4156"/>
                    <a:pt x="3389" y="4156"/>
                  </a:cubicBezTo>
                  <a:cubicBezTo>
                    <a:pt x="3480" y="4156"/>
                    <a:pt x="3572" y="4097"/>
                    <a:pt x="3584" y="3978"/>
                  </a:cubicBezTo>
                  <a:lnTo>
                    <a:pt x="3584" y="1668"/>
                  </a:lnTo>
                  <a:cubicBezTo>
                    <a:pt x="3584" y="1501"/>
                    <a:pt x="3715" y="1382"/>
                    <a:pt x="3882" y="1382"/>
                  </a:cubicBezTo>
                  <a:close/>
                  <a:moveTo>
                    <a:pt x="4269" y="8274"/>
                  </a:moveTo>
                  <a:cubicBezTo>
                    <a:pt x="4320" y="8274"/>
                    <a:pt x="4358" y="8318"/>
                    <a:pt x="4358" y="8371"/>
                  </a:cubicBezTo>
                  <a:lnTo>
                    <a:pt x="4358" y="8907"/>
                  </a:lnTo>
                  <a:cubicBezTo>
                    <a:pt x="4358" y="8966"/>
                    <a:pt x="4310" y="9014"/>
                    <a:pt x="4251" y="9014"/>
                  </a:cubicBezTo>
                  <a:lnTo>
                    <a:pt x="1155" y="9014"/>
                  </a:lnTo>
                  <a:cubicBezTo>
                    <a:pt x="1095" y="9014"/>
                    <a:pt x="1048" y="8966"/>
                    <a:pt x="1048" y="8907"/>
                  </a:cubicBezTo>
                  <a:lnTo>
                    <a:pt x="1048" y="8371"/>
                  </a:lnTo>
                  <a:cubicBezTo>
                    <a:pt x="1048" y="8318"/>
                    <a:pt x="1086" y="8274"/>
                    <a:pt x="1137" y="8274"/>
                  </a:cubicBezTo>
                  <a:cubicBezTo>
                    <a:pt x="1143" y="8274"/>
                    <a:pt x="1149" y="8275"/>
                    <a:pt x="1155" y="8276"/>
                  </a:cubicBezTo>
                  <a:lnTo>
                    <a:pt x="4251" y="8276"/>
                  </a:lnTo>
                  <a:cubicBezTo>
                    <a:pt x="4257" y="8275"/>
                    <a:pt x="4263" y="8274"/>
                    <a:pt x="4269" y="8274"/>
                  </a:cubicBezTo>
                  <a:close/>
                  <a:moveTo>
                    <a:pt x="869" y="1"/>
                  </a:moveTo>
                  <a:cubicBezTo>
                    <a:pt x="393" y="1"/>
                    <a:pt x="0" y="382"/>
                    <a:pt x="0" y="870"/>
                  </a:cubicBezTo>
                  <a:lnTo>
                    <a:pt x="0" y="3680"/>
                  </a:lnTo>
                  <a:cubicBezTo>
                    <a:pt x="0" y="3990"/>
                    <a:pt x="155" y="4263"/>
                    <a:pt x="417" y="4430"/>
                  </a:cubicBezTo>
                  <a:cubicBezTo>
                    <a:pt x="369" y="4513"/>
                    <a:pt x="357" y="4621"/>
                    <a:pt x="357" y="4728"/>
                  </a:cubicBezTo>
                  <a:lnTo>
                    <a:pt x="357" y="6264"/>
                  </a:lnTo>
                  <a:cubicBezTo>
                    <a:pt x="357" y="6895"/>
                    <a:pt x="607" y="7228"/>
                    <a:pt x="893" y="7966"/>
                  </a:cubicBezTo>
                  <a:cubicBezTo>
                    <a:pt x="750" y="8050"/>
                    <a:pt x="667" y="8204"/>
                    <a:pt x="667" y="8371"/>
                  </a:cubicBezTo>
                  <a:lnTo>
                    <a:pt x="667" y="8907"/>
                  </a:lnTo>
                  <a:cubicBezTo>
                    <a:pt x="667" y="9181"/>
                    <a:pt x="893" y="9395"/>
                    <a:pt x="1167" y="9395"/>
                  </a:cubicBezTo>
                  <a:lnTo>
                    <a:pt x="4263" y="9395"/>
                  </a:lnTo>
                  <a:cubicBezTo>
                    <a:pt x="4524" y="9395"/>
                    <a:pt x="4751" y="9181"/>
                    <a:pt x="4751" y="8907"/>
                  </a:cubicBezTo>
                  <a:lnTo>
                    <a:pt x="4751" y="8371"/>
                  </a:lnTo>
                  <a:cubicBezTo>
                    <a:pt x="4751" y="8240"/>
                    <a:pt x="4691" y="8109"/>
                    <a:pt x="4584" y="8014"/>
                  </a:cubicBezTo>
                  <a:cubicBezTo>
                    <a:pt x="4751" y="7680"/>
                    <a:pt x="5310" y="7252"/>
                    <a:pt x="5310" y="6323"/>
                  </a:cubicBezTo>
                  <a:lnTo>
                    <a:pt x="5310" y="4930"/>
                  </a:lnTo>
                  <a:cubicBezTo>
                    <a:pt x="5310" y="4799"/>
                    <a:pt x="5263" y="4668"/>
                    <a:pt x="5191" y="4549"/>
                  </a:cubicBezTo>
                  <a:lnTo>
                    <a:pt x="8977" y="4549"/>
                  </a:lnTo>
                  <a:cubicBezTo>
                    <a:pt x="9454" y="4549"/>
                    <a:pt x="9847" y="4156"/>
                    <a:pt x="9847" y="3680"/>
                  </a:cubicBezTo>
                  <a:lnTo>
                    <a:pt x="9847" y="2716"/>
                  </a:lnTo>
                  <a:cubicBezTo>
                    <a:pt x="9847" y="2591"/>
                    <a:pt x="9751" y="2528"/>
                    <a:pt x="9656" y="2528"/>
                  </a:cubicBezTo>
                  <a:cubicBezTo>
                    <a:pt x="9561" y="2528"/>
                    <a:pt x="9466" y="2591"/>
                    <a:pt x="9466" y="2716"/>
                  </a:cubicBezTo>
                  <a:lnTo>
                    <a:pt x="9466" y="3680"/>
                  </a:lnTo>
                  <a:cubicBezTo>
                    <a:pt x="9466" y="3954"/>
                    <a:pt x="9251" y="4168"/>
                    <a:pt x="8977" y="4168"/>
                  </a:cubicBezTo>
                  <a:lnTo>
                    <a:pt x="4536" y="4168"/>
                  </a:lnTo>
                  <a:lnTo>
                    <a:pt x="4536" y="3513"/>
                  </a:lnTo>
                  <a:cubicBezTo>
                    <a:pt x="4608" y="3525"/>
                    <a:pt x="4679" y="3537"/>
                    <a:pt x="4751" y="3537"/>
                  </a:cubicBezTo>
                  <a:cubicBezTo>
                    <a:pt x="5560" y="3537"/>
                    <a:pt x="6168" y="2799"/>
                    <a:pt x="6001" y="2013"/>
                  </a:cubicBezTo>
                  <a:cubicBezTo>
                    <a:pt x="5873" y="1401"/>
                    <a:pt x="5338" y="1006"/>
                    <a:pt x="4763" y="1006"/>
                  </a:cubicBezTo>
                  <a:cubicBezTo>
                    <a:pt x="4589" y="1006"/>
                    <a:pt x="4411" y="1043"/>
                    <a:pt x="4239" y="1120"/>
                  </a:cubicBezTo>
                  <a:cubicBezTo>
                    <a:pt x="4132" y="1049"/>
                    <a:pt x="4013" y="1001"/>
                    <a:pt x="3893" y="1001"/>
                  </a:cubicBezTo>
                  <a:cubicBezTo>
                    <a:pt x="3886" y="1001"/>
                    <a:pt x="3879" y="1001"/>
                    <a:pt x="3871" y="1001"/>
                  </a:cubicBezTo>
                  <a:cubicBezTo>
                    <a:pt x="3501" y="1001"/>
                    <a:pt x="3203" y="1294"/>
                    <a:pt x="3203" y="1668"/>
                  </a:cubicBezTo>
                  <a:lnTo>
                    <a:pt x="3203" y="3358"/>
                  </a:lnTo>
                  <a:cubicBezTo>
                    <a:pt x="3113" y="3318"/>
                    <a:pt x="3019" y="3298"/>
                    <a:pt x="2927" y="3298"/>
                  </a:cubicBezTo>
                  <a:cubicBezTo>
                    <a:pt x="2617" y="3298"/>
                    <a:pt x="2327" y="3514"/>
                    <a:pt x="2262" y="3835"/>
                  </a:cubicBezTo>
                  <a:cubicBezTo>
                    <a:pt x="2171" y="3791"/>
                    <a:pt x="2073" y="3770"/>
                    <a:pt x="1975" y="3770"/>
                  </a:cubicBezTo>
                  <a:cubicBezTo>
                    <a:pt x="1730" y="3770"/>
                    <a:pt x="1489" y="3902"/>
                    <a:pt x="1369" y="4132"/>
                  </a:cubicBezTo>
                  <a:cubicBezTo>
                    <a:pt x="1266" y="4065"/>
                    <a:pt x="1146" y="4033"/>
                    <a:pt x="1026" y="4033"/>
                  </a:cubicBezTo>
                  <a:cubicBezTo>
                    <a:pt x="911" y="4033"/>
                    <a:pt x="795" y="4062"/>
                    <a:pt x="691" y="4120"/>
                  </a:cubicBezTo>
                  <a:cubicBezTo>
                    <a:pt x="512" y="4049"/>
                    <a:pt x="381" y="3870"/>
                    <a:pt x="381" y="3680"/>
                  </a:cubicBezTo>
                  <a:lnTo>
                    <a:pt x="381" y="870"/>
                  </a:lnTo>
                  <a:cubicBezTo>
                    <a:pt x="381" y="596"/>
                    <a:pt x="607" y="382"/>
                    <a:pt x="869" y="382"/>
                  </a:cubicBezTo>
                  <a:lnTo>
                    <a:pt x="8977" y="382"/>
                  </a:lnTo>
                  <a:cubicBezTo>
                    <a:pt x="9251" y="382"/>
                    <a:pt x="9466" y="596"/>
                    <a:pt x="9466" y="870"/>
                  </a:cubicBezTo>
                  <a:lnTo>
                    <a:pt x="9466" y="1823"/>
                  </a:lnTo>
                  <a:cubicBezTo>
                    <a:pt x="9466" y="1954"/>
                    <a:pt x="9561" y="2019"/>
                    <a:pt x="9656" y="2019"/>
                  </a:cubicBezTo>
                  <a:cubicBezTo>
                    <a:pt x="9751" y="2019"/>
                    <a:pt x="9847" y="1954"/>
                    <a:pt x="9847" y="1823"/>
                  </a:cubicBezTo>
                  <a:lnTo>
                    <a:pt x="9847" y="870"/>
                  </a:lnTo>
                  <a:cubicBezTo>
                    <a:pt x="9847" y="382"/>
                    <a:pt x="9466" y="1"/>
                    <a:pt x="89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5" name="Google Shape;395;p21"/>
          <p:cNvGrpSpPr/>
          <p:nvPr/>
        </p:nvGrpSpPr>
        <p:grpSpPr>
          <a:xfrm>
            <a:off x="1123563" y="8979920"/>
            <a:ext cx="288782" cy="288496"/>
            <a:chOff x="721200" y="2639750"/>
            <a:chExt cx="328050" cy="327725"/>
          </a:xfrm>
        </p:grpSpPr>
        <p:sp>
          <p:nvSpPr>
            <p:cNvPr id="396" name="Google Shape;396;p21"/>
            <p:cNvSpPr/>
            <p:nvPr/>
          </p:nvSpPr>
          <p:spPr>
            <a:xfrm>
              <a:off x="742950" y="2639750"/>
              <a:ext cx="161650" cy="113425"/>
            </a:xfrm>
            <a:custGeom>
              <a:avLst/>
              <a:gdLst/>
              <a:ahLst/>
              <a:cxnLst/>
              <a:rect l="l" t="t" r="r" b="b"/>
              <a:pathLst>
                <a:path w="6466" h="4537" extrusionOk="0">
                  <a:moveTo>
                    <a:pt x="750" y="0"/>
                  </a:moveTo>
                  <a:cubicBezTo>
                    <a:pt x="333" y="0"/>
                    <a:pt x="0" y="333"/>
                    <a:pt x="0" y="762"/>
                  </a:cubicBezTo>
                  <a:lnTo>
                    <a:pt x="0" y="905"/>
                  </a:lnTo>
                  <a:cubicBezTo>
                    <a:pt x="0" y="1030"/>
                    <a:pt x="95" y="1092"/>
                    <a:pt x="191" y="1092"/>
                  </a:cubicBezTo>
                  <a:cubicBezTo>
                    <a:pt x="286" y="1092"/>
                    <a:pt x="381" y="1030"/>
                    <a:pt x="381" y="905"/>
                  </a:cubicBezTo>
                  <a:lnTo>
                    <a:pt x="381" y="762"/>
                  </a:lnTo>
                  <a:cubicBezTo>
                    <a:pt x="381" y="548"/>
                    <a:pt x="548" y="381"/>
                    <a:pt x="750" y="381"/>
                  </a:cubicBezTo>
                  <a:lnTo>
                    <a:pt x="5703" y="381"/>
                  </a:lnTo>
                  <a:cubicBezTo>
                    <a:pt x="5906" y="381"/>
                    <a:pt x="6072" y="548"/>
                    <a:pt x="6072" y="762"/>
                  </a:cubicBezTo>
                  <a:lnTo>
                    <a:pt x="6072" y="2881"/>
                  </a:lnTo>
                  <a:cubicBezTo>
                    <a:pt x="6072" y="3060"/>
                    <a:pt x="5953" y="3215"/>
                    <a:pt x="5775" y="3250"/>
                  </a:cubicBezTo>
                  <a:cubicBezTo>
                    <a:pt x="5655" y="3274"/>
                    <a:pt x="5560" y="3381"/>
                    <a:pt x="5560" y="3512"/>
                  </a:cubicBezTo>
                  <a:lnTo>
                    <a:pt x="5560" y="4024"/>
                  </a:lnTo>
                  <a:lnTo>
                    <a:pt x="4870" y="3334"/>
                  </a:lnTo>
                  <a:cubicBezTo>
                    <a:pt x="4822" y="3286"/>
                    <a:pt x="4751" y="3250"/>
                    <a:pt x="4679" y="3250"/>
                  </a:cubicBezTo>
                  <a:lnTo>
                    <a:pt x="750" y="3250"/>
                  </a:lnTo>
                  <a:cubicBezTo>
                    <a:pt x="548" y="3250"/>
                    <a:pt x="381" y="3084"/>
                    <a:pt x="381" y="2881"/>
                  </a:cubicBezTo>
                  <a:lnTo>
                    <a:pt x="381" y="1810"/>
                  </a:lnTo>
                  <a:cubicBezTo>
                    <a:pt x="381" y="1685"/>
                    <a:pt x="286" y="1622"/>
                    <a:pt x="191" y="1622"/>
                  </a:cubicBezTo>
                  <a:cubicBezTo>
                    <a:pt x="95" y="1622"/>
                    <a:pt x="0" y="1685"/>
                    <a:pt x="0" y="1810"/>
                  </a:cubicBezTo>
                  <a:lnTo>
                    <a:pt x="0" y="2881"/>
                  </a:lnTo>
                  <a:cubicBezTo>
                    <a:pt x="0" y="3298"/>
                    <a:pt x="333" y="3643"/>
                    <a:pt x="750" y="3643"/>
                  </a:cubicBezTo>
                  <a:lnTo>
                    <a:pt x="750" y="3631"/>
                  </a:lnTo>
                  <a:lnTo>
                    <a:pt x="4643" y="3631"/>
                  </a:lnTo>
                  <a:lnTo>
                    <a:pt x="5453" y="4441"/>
                  </a:lnTo>
                  <a:cubicBezTo>
                    <a:pt x="5513" y="4501"/>
                    <a:pt x="5584" y="4524"/>
                    <a:pt x="5667" y="4536"/>
                  </a:cubicBezTo>
                  <a:cubicBezTo>
                    <a:pt x="5703" y="4524"/>
                    <a:pt x="5739" y="4524"/>
                    <a:pt x="5775" y="4513"/>
                  </a:cubicBezTo>
                  <a:cubicBezTo>
                    <a:pt x="5882" y="4465"/>
                    <a:pt x="5953" y="4358"/>
                    <a:pt x="5953" y="4239"/>
                  </a:cubicBezTo>
                  <a:lnTo>
                    <a:pt x="5953" y="3596"/>
                  </a:lnTo>
                  <a:cubicBezTo>
                    <a:pt x="6263" y="3489"/>
                    <a:pt x="6465" y="3203"/>
                    <a:pt x="6465" y="2881"/>
                  </a:cubicBezTo>
                  <a:lnTo>
                    <a:pt x="6465" y="762"/>
                  </a:lnTo>
                  <a:cubicBezTo>
                    <a:pt x="6465" y="333"/>
                    <a:pt x="6132" y="0"/>
                    <a:pt x="57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1"/>
            <p:cNvSpPr/>
            <p:nvPr/>
          </p:nvSpPr>
          <p:spPr>
            <a:xfrm>
              <a:off x="721200" y="2696000"/>
              <a:ext cx="328050" cy="271475"/>
            </a:xfrm>
            <a:custGeom>
              <a:avLst/>
              <a:gdLst/>
              <a:ahLst/>
              <a:cxnLst/>
              <a:rect l="l" t="t" r="r" b="b"/>
              <a:pathLst>
                <a:path w="13122" h="10859" extrusionOk="0">
                  <a:moveTo>
                    <a:pt x="10359" y="393"/>
                  </a:moveTo>
                  <a:cubicBezTo>
                    <a:pt x="10478" y="393"/>
                    <a:pt x="10574" y="489"/>
                    <a:pt x="10574" y="620"/>
                  </a:cubicBezTo>
                  <a:cubicBezTo>
                    <a:pt x="10574" y="798"/>
                    <a:pt x="10728" y="941"/>
                    <a:pt x="10907" y="941"/>
                  </a:cubicBezTo>
                  <a:lnTo>
                    <a:pt x="10931" y="941"/>
                  </a:lnTo>
                  <a:cubicBezTo>
                    <a:pt x="11050" y="941"/>
                    <a:pt x="11145" y="1048"/>
                    <a:pt x="11145" y="1167"/>
                  </a:cubicBezTo>
                  <a:lnTo>
                    <a:pt x="11145" y="1882"/>
                  </a:lnTo>
                  <a:lnTo>
                    <a:pt x="11050" y="1882"/>
                  </a:lnTo>
                  <a:cubicBezTo>
                    <a:pt x="11002" y="1882"/>
                    <a:pt x="10955" y="1834"/>
                    <a:pt x="10955" y="1786"/>
                  </a:cubicBezTo>
                  <a:lnTo>
                    <a:pt x="10955" y="1632"/>
                  </a:lnTo>
                  <a:cubicBezTo>
                    <a:pt x="10955" y="1348"/>
                    <a:pt x="10714" y="1134"/>
                    <a:pt x="10445" y="1134"/>
                  </a:cubicBezTo>
                  <a:cubicBezTo>
                    <a:pt x="10397" y="1134"/>
                    <a:pt x="10348" y="1141"/>
                    <a:pt x="10300" y="1155"/>
                  </a:cubicBezTo>
                  <a:cubicBezTo>
                    <a:pt x="10091" y="1227"/>
                    <a:pt x="9874" y="1262"/>
                    <a:pt x="9657" y="1262"/>
                  </a:cubicBezTo>
                  <a:cubicBezTo>
                    <a:pt x="9440" y="1262"/>
                    <a:pt x="9222" y="1227"/>
                    <a:pt x="9014" y="1155"/>
                  </a:cubicBezTo>
                  <a:cubicBezTo>
                    <a:pt x="8963" y="1138"/>
                    <a:pt x="8911" y="1130"/>
                    <a:pt x="8860" y="1130"/>
                  </a:cubicBezTo>
                  <a:cubicBezTo>
                    <a:pt x="8594" y="1130"/>
                    <a:pt x="8359" y="1351"/>
                    <a:pt x="8359" y="1632"/>
                  </a:cubicBezTo>
                  <a:lnTo>
                    <a:pt x="8359" y="1786"/>
                  </a:lnTo>
                  <a:cubicBezTo>
                    <a:pt x="8359" y="1834"/>
                    <a:pt x="8311" y="1882"/>
                    <a:pt x="8264" y="1882"/>
                  </a:cubicBezTo>
                  <a:lnTo>
                    <a:pt x="8169" y="1882"/>
                  </a:lnTo>
                  <a:lnTo>
                    <a:pt x="8169" y="1155"/>
                  </a:lnTo>
                  <a:cubicBezTo>
                    <a:pt x="8169" y="727"/>
                    <a:pt x="8514" y="393"/>
                    <a:pt x="8931" y="393"/>
                  </a:cubicBezTo>
                  <a:close/>
                  <a:moveTo>
                    <a:pt x="10468" y="1518"/>
                  </a:moveTo>
                  <a:cubicBezTo>
                    <a:pt x="10525" y="1518"/>
                    <a:pt x="10574" y="1563"/>
                    <a:pt x="10574" y="1632"/>
                  </a:cubicBezTo>
                  <a:lnTo>
                    <a:pt x="10574" y="1786"/>
                  </a:lnTo>
                  <a:cubicBezTo>
                    <a:pt x="10574" y="2048"/>
                    <a:pt x="10788" y="2263"/>
                    <a:pt x="11050" y="2263"/>
                  </a:cubicBezTo>
                  <a:lnTo>
                    <a:pt x="11145" y="2263"/>
                  </a:lnTo>
                  <a:lnTo>
                    <a:pt x="11145" y="2536"/>
                  </a:lnTo>
                  <a:cubicBezTo>
                    <a:pt x="11145" y="2548"/>
                    <a:pt x="11133" y="2560"/>
                    <a:pt x="11121" y="2560"/>
                  </a:cubicBezTo>
                  <a:cubicBezTo>
                    <a:pt x="10978" y="2560"/>
                    <a:pt x="10871" y="2667"/>
                    <a:pt x="10859" y="2810"/>
                  </a:cubicBezTo>
                  <a:cubicBezTo>
                    <a:pt x="10812" y="3441"/>
                    <a:pt x="10288" y="3929"/>
                    <a:pt x="9657" y="3929"/>
                  </a:cubicBezTo>
                  <a:cubicBezTo>
                    <a:pt x="9026" y="3929"/>
                    <a:pt x="8502" y="3441"/>
                    <a:pt x="8466" y="2810"/>
                  </a:cubicBezTo>
                  <a:lnTo>
                    <a:pt x="8454" y="2822"/>
                  </a:lnTo>
                  <a:cubicBezTo>
                    <a:pt x="8454" y="2679"/>
                    <a:pt x="8335" y="2572"/>
                    <a:pt x="8192" y="2572"/>
                  </a:cubicBezTo>
                  <a:cubicBezTo>
                    <a:pt x="8180" y="2572"/>
                    <a:pt x="8169" y="2560"/>
                    <a:pt x="8169" y="2548"/>
                  </a:cubicBezTo>
                  <a:lnTo>
                    <a:pt x="8169" y="2274"/>
                  </a:lnTo>
                  <a:lnTo>
                    <a:pt x="8264" y="2274"/>
                  </a:lnTo>
                  <a:cubicBezTo>
                    <a:pt x="8526" y="2274"/>
                    <a:pt x="8740" y="2060"/>
                    <a:pt x="8740" y="1786"/>
                  </a:cubicBezTo>
                  <a:lnTo>
                    <a:pt x="8740" y="1632"/>
                  </a:lnTo>
                  <a:cubicBezTo>
                    <a:pt x="8740" y="1563"/>
                    <a:pt x="8797" y="1518"/>
                    <a:pt x="8857" y="1518"/>
                  </a:cubicBezTo>
                  <a:cubicBezTo>
                    <a:pt x="8870" y="1518"/>
                    <a:pt x="8882" y="1520"/>
                    <a:pt x="8895" y="1524"/>
                  </a:cubicBezTo>
                  <a:cubicBezTo>
                    <a:pt x="9145" y="1608"/>
                    <a:pt x="9404" y="1649"/>
                    <a:pt x="9663" y="1649"/>
                  </a:cubicBezTo>
                  <a:cubicBezTo>
                    <a:pt x="9922" y="1649"/>
                    <a:pt x="10181" y="1608"/>
                    <a:pt x="10431" y="1524"/>
                  </a:cubicBezTo>
                  <a:cubicBezTo>
                    <a:pt x="10443" y="1520"/>
                    <a:pt x="10456" y="1518"/>
                    <a:pt x="10468" y="1518"/>
                  </a:cubicBezTo>
                  <a:close/>
                  <a:moveTo>
                    <a:pt x="10216" y="4227"/>
                  </a:moveTo>
                  <a:lnTo>
                    <a:pt x="10216" y="4644"/>
                  </a:lnTo>
                  <a:lnTo>
                    <a:pt x="9669" y="5072"/>
                  </a:lnTo>
                  <a:lnTo>
                    <a:pt x="9109" y="4644"/>
                  </a:lnTo>
                  <a:lnTo>
                    <a:pt x="9109" y="4227"/>
                  </a:lnTo>
                  <a:cubicBezTo>
                    <a:pt x="9288" y="4293"/>
                    <a:pt x="9475" y="4325"/>
                    <a:pt x="9663" y="4325"/>
                  </a:cubicBezTo>
                  <a:cubicBezTo>
                    <a:pt x="9850" y="4325"/>
                    <a:pt x="10038" y="4293"/>
                    <a:pt x="10216" y="4227"/>
                  </a:cubicBezTo>
                  <a:close/>
                  <a:moveTo>
                    <a:pt x="10604" y="4850"/>
                  </a:moveTo>
                  <a:cubicBezTo>
                    <a:pt x="10613" y="4850"/>
                    <a:pt x="10623" y="4853"/>
                    <a:pt x="10633" y="4858"/>
                  </a:cubicBezTo>
                  <a:lnTo>
                    <a:pt x="10847" y="4953"/>
                  </a:lnTo>
                  <a:lnTo>
                    <a:pt x="10252" y="5537"/>
                  </a:lnTo>
                  <a:lnTo>
                    <a:pt x="9990" y="5311"/>
                  </a:lnTo>
                  <a:lnTo>
                    <a:pt x="10562" y="4870"/>
                  </a:lnTo>
                  <a:cubicBezTo>
                    <a:pt x="10576" y="4856"/>
                    <a:pt x="10590" y="4850"/>
                    <a:pt x="10604" y="4850"/>
                  </a:cubicBezTo>
                  <a:close/>
                  <a:moveTo>
                    <a:pt x="8734" y="4861"/>
                  </a:moveTo>
                  <a:cubicBezTo>
                    <a:pt x="8749" y="4861"/>
                    <a:pt x="8764" y="4864"/>
                    <a:pt x="8776" y="4870"/>
                  </a:cubicBezTo>
                  <a:lnTo>
                    <a:pt x="9371" y="5311"/>
                  </a:lnTo>
                  <a:lnTo>
                    <a:pt x="9085" y="5549"/>
                  </a:lnTo>
                  <a:lnTo>
                    <a:pt x="8490" y="4953"/>
                  </a:lnTo>
                  <a:lnTo>
                    <a:pt x="8692" y="4870"/>
                  </a:lnTo>
                  <a:cubicBezTo>
                    <a:pt x="8704" y="4864"/>
                    <a:pt x="8719" y="4861"/>
                    <a:pt x="8734" y="4861"/>
                  </a:cubicBezTo>
                  <a:close/>
                  <a:moveTo>
                    <a:pt x="9669" y="5561"/>
                  </a:moveTo>
                  <a:lnTo>
                    <a:pt x="9943" y="5799"/>
                  </a:lnTo>
                  <a:lnTo>
                    <a:pt x="9812" y="6025"/>
                  </a:lnTo>
                  <a:lnTo>
                    <a:pt x="9502" y="6025"/>
                  </a:lnTo>
                  <a:lnTo>
                    <a:pt x="9371" y="5811"/>
                  </a:lnTo>
                  <a:lnTo>
                    <a:pt x="9669" y="5561"/>
                  </a:lnTo>
                  <a:close/>
                  <a:moveTo>
                    <a:pt x="3335" y="2263"/>
                  </a:moveTo>
                  <a:cubicBezTo>
                    <a:pt x="4299" y="2263"/>
                    <a:pt x="5085" y="3048"/>
                    <a:pt x="5085" y="4013"/>
                  </a:cubicBezTo>
                  <a:cubicBezTo>
                    <a:pt x="5085" y="4358"/>
                    <a:pt x="5132" y="4703"/>
                    <a:pt x="5228" y="5049"/>
                  </a:cubicBezTo>
                  <a:cubicBezTo>
                    <a:pt x="5382" y="5537"/>
                    <a:pt x="5347" y="6049"/>
                    <a:pt x="4859" y="6215"/>
                  </a:cubicBezTo>
                  <a:cubicBezTo>
                    <a:pt x="4364" y="6388"/>
                    <a:pt x="3850" y="6474"/>
                    <a:pt x="3333" y="6474"/>
                  </a:cubicBezTo>
                  <a:cubicBezTo>
                    <a:pt x="2817" y="6474"/>
                    <a:pt x="2299" y="6388"/>
                    <a:pt x="1799" y="6215"/>
                  </a:cubicBezTo>
                  <a:lnTo>
                    <a:pt x="1799" y="6215"/>
                  </a:lnTo>
                  <a:lnTo>
                    <a:pt x="1811" y="6227"/>
                  </a:lnTo>
                  <a:cubicBezTo>
                    <a:pt x="1322" y="6049"/>
                    <a:pt x="1299" y="5549"/>
                    <a:pt x="1442" y="5049"/>
                  </a:cubicBezTo>
                  <a:cubicBezTo>
                    <a:pt x="1549" y="4715"/>
                    <a:pt x="1596" y="4358"/>
                    <a:pt x="1596" y="4013"/>
                  </a:cubicBezTo>
                  <a:cubicBezTo>
                    <a:pt x="1596" y="3048"/>
                    <a:pt x="2370" y="2263"/>
                    <a:pt x="3335" y="2263"/>
                  </a:cubicBezTo>
                  <a:close/>
                  <a:moveTo>
                    <a:pt x="12913" y="6608"/>
                  </a:moveTo>
                  <a:cubicBezTo>
                    <a:pt x="12911" y="6608"/>
                    <a:pt x="12909" y="6608"/>
                    <a:pt x="12907" y="6608"/>
                  </a:cubicBezTo>
                  <a:lnTo>
                    <a:pt x="12919" y="6608"/>
                  </a:lnTo>
                  <a:cubicBezTo>
                    <a:pt x="12917" y="6608"/>
                    <a:pt x="12915" y="6608"/>
                    <a:pt x="12913" y="6608"/>
                  </a:cubicBezTo>
                  <a:close/>
                  <a:moveTo>
                    <a:pt x="3882" y="6846"/>
                  </a:moveTo>
                  <a:lnTo>
                    <a:pt x="3882" y="6906"/>
                  </a:lnTo>
                  <a:cubicBezTo>
                    <a:pt x="3769" y="7132"/>
                    <a:pt x="3555" y="7245"/>
                    <a:pt x="3342" y="7245"/>
                  </a:cubicBezTo>
                  <a:cubicBezTo>
                    <a:pt x="3129" y="7245"/>
                    <a:pt x="2918" y="7132"/>
                    <a:pt x="2811" y="6906"/>
                  </a:cubicBezTo>
                  <a:lnTo>
                    <a:pt x="2811" y="6846"/>
                  </a:lnTo>
                  <a:cubicBezTo>
                    <a:pt x="2983" y="6864"/>
                    <a:pt x="3162" y="6873"/>
                    <a:pt x="3342" y="6873"/>
                  </a:cubicBezTo>
                  <a:cubicBezTo>
                    <a:pt x="3522" y="6873"/>
                    <a:pt x="3704" y="6864"/>
                    <a:pt x="3882" y="6846"/>
                  </a:cubicBezTo>
                  <a:close/>
                  <a:moveTo>
                    <a:pt x="8133" y="5096"/>
                  </a:moveTo>
                  <a:cubicBezTo>
                    <a:pt x="8145" y="5144"/>
                    <a:pt x="8180" y="5191"/>
                    <a:pt x="8216" y="5227"/>
                  </a:cubicBezTo>
                  <a:lnTo>
                    <a:pt x="8811" y="5823"/>
                  </a:lnTo>
                  <a:cubicBezTo>
                    <a:pt x="8859" y="5870"/>
                    <a:pt x="8931" y="5906"/>
                    <a:pt x="9002" y="5918"/>
                  </a:cubicBezTo>
                  <a:lnTo>
                    <a:pt x="9192" y="6239"/>
                  </a:lnTo>
                  <a:lnTo>
                    <a:pt x="8847" y="7751"/>
                  </a:lnTo>
                  <a:lnTo>
                    <a:pt x="6597" y="7751"/>
                  </a:lnTo>
                  <a:lnTo>
                    <a:pt x="6597" y="6263"/>
                  </a:lnTo>
                  <a:cubicBezTo>
                    <a:pt x="6597" y="5834"/>
                    <a:pt x="6883" y="5465"/>
                    <a:pt x="7287" y="5346"/>
                  </a:cubicBezTo>
                  <a:lnTo>
                    <a:pt x="8133" y="5096"/>
                  </a:lnTo>
                  <a:close/>
                  <a:moveTo>
                    <a:pt x="9764" y="6406"/>
                  </a:moveTo>
                  <a:lnTo>
                    <a:pt x="10074" y="7763"/>
                  </a:lnTo>
                  <a:lnTo>
                    <a:pt x="9240" y="7763"/>
                  </a:lnTo>
                  <a:lnTo>
                    <a:pt x="9538" y="6406"/>
                  </a:lnTo>
                  <a:close/>
                  <a:moveTo>
                    <a:pt x="12717" y="8144"/>
                  </a:moveTo>
                  <a:lnTo>
                    <a:pt x="12717" y="10121"/>
                  </a:lnTo>
                  <a:cubicBezTo>
                    <a:pt x="12717" y="10311"/>
                    <a:pt x="12562" y="10466"/>
                    <a:pt x="12383" y="10466"/>
                  </a:cubicBezTo>
                  <a:lnTo>
                    <a:pt x="6692" y="10466"/>
                  </a:lnTo>
                  <a:lnTo>
                    <a:pt x="6692" y="10418"/>
                  </a:lnTo>
                  <a:lnTo>
                    <a:pt x="6692" y="8335"/>
                  </a:lnTo>
                  <a:cubicBezTo>
                    <a:pt x="6692" y="8263"/>
                    <a:pt x="6692" y="8204"/>
                    <a:pt x="6680" y="8144"/>
                  </a:cubicBezTo>
                  <a:close/>
                  <a:moveTo>
                    <a:pt x="4180" y="7156"/>
                  </a:moveTo>
                  <a:lnTo>
                    <a:pt x="5668" y="7442"/>
                  </a:lnTo>
                  <a:cubicBezTo>
                    <a:pt x="6061" y="7561"/>
                    <a:pt x="6323" y="7918"/>
                    <a:pt x="6323" y="8323"/>
                  </a:cubicBezTo>
                  <a:lnTo>
                    <a:pt x="6311" y="10418"/>
                  </a:lnTo>
                  <a:cubicBezTo>
                    <a:pt x="6311" y="10442"/>
                    <a:pt x="6287" y="10454"/>
                    <a:pt x="6264" y="10466"/>
                  </a:cubicBezTo>
                  <a:lnTo>
                    <a:pt x="715" y="10478"/>
                  </a:lnTo>
                  <a:cubicBezTo>
                    <a:pt x="525" y="10478"/>
                    <a:pt x="382" y="10323"/>
                    <a:pt x="382" y="10133"/>
                  </a:cubicBezTo>
                  <a:lnTo>
                    <a:pt x="382" y="8335"/>
                  </a:lnTo>
                  <a:cubicBezTo>
                    <a:pt x="382" y="7918"/>
                    <a:pt x="644" y="7561"/>
                    <a:pt x="1037" y="7442"/>
                  </a:cubicBezTo>
                  <a:lnTo>
                    <a:pt x="2513" y="7156"/>
                  </a:lnTo>
                  <a:cubicBezTo>
                    <a:pt x="2704" y="7472"/>
                    <a:pt x="3025" y="7629"/>
                    <a:pt x="3347" y="7629"/>
                  </a:cubicBezTo>
                  <a:cubicBezTo>
                    <a:pt x="3668" y="7629"/>
                    <a:pt x="3989" y="7472"/>
                    <a:pt x="4180" y="7156"/>
                  </a:cubicBezTo>
                  <a:close/>
                  <a:moveTo>
                    <a:pt x="8931" y="0"/>
                  </a:moveTo>
                  <a:cubicBezTo>
                    <a:pt x="8300" y="0"/>
                    <a:pt x="7788" y="512"/>
                    <a:pt x="7788" y="1155"/>
                  </a:cubicBezTo>
                  <a:lnTo>
                    <a:pt x="7788" y="2536"/>
                  </a:lnTo>
                  <a:cubicBezTo>
                    <a:pt x="7788" y="2727"/>
                    <a:pt x="7907" y="2882"/>
                    <a:pt x="8085" y="2929"/>
                  </a:cubicBezTo>
                  <a:cubicBezTo>
                    <a:pt x="8133" y="3370"/>
                    <a:pt x="8371" y="3751"/>
                    <a:pt x="8716" y="4013"/>
                  </a:cubicBezTo>
                  <a:lnTo>
                    <a:pt x="8716" y="4465"/>
                  </a:lnTo>
                  <a:cubicBezTo>
                    <a:pt x="8657" y="4465"/>
                    <a:pt x="8597" y="4489"/>
                    <a:pt x="8538" y="4513"/>
                  </a:cubicBezTo>
                  <a:lnTo>
                    <a:pt x="8323" y="4608"/>
                  </a:lnTo>
                  <a:cubicBezTo>
                    <a:pt x="8288" y="4620"/>
                    <a:pt x="8252" y="4644"/>
                    <a:pt x="8228" y="4668"/>
                  </a:cubicBezTo>
                  <a:lnTo>
                    <a:pt x="7180" y="4977"/>
                  </a:lnTo>
                  <a:cubicBezTo>
                    <a:pt x="6609" y="5144"/>
                    <a:pt x="6228" y="5668"/>
                    <a:pt x="6216" y="6263"/>
                  </a:cubicBezTo>
                  <a:lnTo>
                    <a:pt x="6216" y="7311"/>
                  </a:lnTo>
                  <a:cubicBezTo>
                    <a:pt x="6085" y="7192"/>
                    <a:pt x="5930" y="7108"/>
                    <a:pt x="5763" y="7061"/>
                  </a:cubicBezTo>
                  <a:cubicBezTo>
                    <a:pt x="5760" y="7061"/>
                    <a:pt x="5759" y="7061"/>
                    <a:pt x="5757" y="7061"/>
                  </a:cubicBezTo>
                  <a:cubicBezTo>
                    <a:pt x="5738" y="7061"/>
                    <a:pt x="5637" y="7043"/>
                    <a:pt x="4275" y="6775"/>
                  </a:cubicBezTo>
                  <a:cubicBezTo>
                    <a:pt x="4525" y="6727"/>
                    <a:pt x="4763" y="6668"/>
                    <a:pt x="5013" y="6585"/>
                  </a:cubicBezTo>
                  <a:cubicBezTo>
                    <a:pt x="5537" y="6394"/>
                    <a:pt x="5894" y="5846"/>
                    <a:pt x="5621" y="4953"/>
                  </a:cubicBezTo>
                  <a:cubicBezTo>
                    <a:pt x="5525" y="4644"/>
                    <a:pt x="5478" y="4334"/>
                    <a:pt x="5478" y="4025"/>
                  </a:cubicBezTo>
                  <a:cubicBezTo>
                    <a:pt x="5478" y="2846"/>
                    <a:pt x="4525" y="1893"/>
                    <a:pt x="3358" y="1893"/>
                  </a:cubicBezTo>
                  <a:cubicBezTo>
                    <a:pt x="2180" y="1893"/>
                    <a:pt x="1227" y="2846"/>
                    <a:pt x="1227" y="4025"/>
                  </a:cubicBezTo>
                  <a:cubicBezTo>
                    <a:pt x="1227" y="4334"/>
                    <a:pt x="1180" y="4644"/>
                    <a:pt x="1084" y="4941"/>
                  </a:cubicBezTo>
                  <a:cubicBezTo>
                    <a:pt x="822" y="5834"/>
                    <a:pt x="1156" y="6394"/>
                    <a:pt x="1703" y="6585"/>
                  </a:cubicBezTo>
                  <a:cubicBezTo>
                    <a:pt x="1942" y="6668"/>
                    <a:pt x="2180" y="6727"/>
                    <a:pt x="2430" y="6775"/>
                  </a:cubicBezTo>
                  <a:lnTo>
                    <a:pt x="941" y="7073"/>
                  </a:lnTo>
                  <a:cubicBezTo>
                    <a:pt x="394" y="7227"/>
                    <a:pt x="13" y="7739"/>
                    <a:pt x="1" y="8323"/>
                  </a:cubicBezTo>
                  <a:lnTo>
                    <a:pt x="1" y="10133"/>
                  </a:lnTo>
                  <a:cubicBezTo>
                    <a:pt x="1" y="10537"/>
                    <a:pt x="334" y="10859"/>
                    <a:pt x="727" y="10859"/>
                  </a:cubicBezTo>
                  <a:lnTo>
                    <a:pt x="12395" y="10847"/>
                  </a:lnTo>
                  <a:cubicBezTo>
                    <a:pt x="12800" y="10847"/>
                    <a:pt x="13122" y="10525"/>
                    <a:pt x="13122" y="10121"/>
                  </a:cubicBezTo>
                  <a:lnTo>
                    <a:pt x="13122" y="7311"/>
                  </a:lnTo>
                  <a:cubicBezTo>
                    <a:pt x="13122" y="7186"/>
                    <a:pt x="13026" y="7123"/>
                    <a:pt x="12931" y="7123"/>
                  </a:cubicBezTo>
                  <a:cubicBezTo>
                    <a:pt x="12836" y="7123"/>
                    <a:pt x="12741" y="7186"/>
                    <a:pt x="12741" y="7311"/>
                  </a:cubicBezTo>
                  <a:lnTo>
                    <a:pt x="12741" y="7763"/>
                  </a:lnTo>
                  <a:lnTo>
                    <a:pt x="10478" y="7763"/>
                  </a:lnTo>
                  <a:lnTo>
                    <a:pt x="10133" y="6251"/>
                  </a:lnTo>
                  <a:lnTo>
                    <a:pt x="10312" y="5918"/>
                  </a:lnTo>
                  <a:cubicBezTo>
                    <a:pt x="10395" y="5906"/>
                    <a:pt x="10466" y="5870"/>
                    <a:pt x="10514" y="5811"/>
                  </a:cubicBezTo>
                  <a:lnTo>
                    <a:pt x="11109" y="5239"/>
                  </a:lnTo>
                  <a:cubicBezTo>
                    <a:pt x="11145" y="5203"/>
                    <a:pt x="11181" y="5156"/>
                    <a:pt x="11205" y="5108"/>
                  </a:cubicBezTo>
                  <a:lnTo>
                    <a:pt x="12038" y="5358"/>
                  </a:lnTo>
                  <a:cubicBezTo>
                    <a:pt x="12443" y="5477"/>
                    <a:pt x="12717" y="5846"/>
                    <a:pt x="12729" y="6275"/>
                  </a:cubicBezTo>
                  <a:lnTo>
                    <a:pt x="12729" y="6418"/>
                  </a:lnTo>
                  <a:cubicBezTo>
                    <a:pt x="12729" y="6523"/>
                    <a:pt x="12809" y="6605"/>
                    <a:pt x="12913" y="6608"/>
                  </a:cubicBezTo>
                  <a:lnTo>
                    <a:pt x="12913" y="6608"/>
                  </a:lnTo>
                  <a:cubicBezTo>
                    <a:pt x="13017" y="6605"/>
                    <a:pt x="13098" y="6523"/>
                    <a:pt x="13098" y="6418"/>
                  </a:cubicBezTo>
                  <a:lnTo>
                    <a:pt x="13098" y="6263"/>
                  </a:lnTo>
                  <a:cubicBezTo>
                    <a:pt x="13098" y="5668"/>
                    <a:pt x="12705" y="5156"/>
                    <a:pt x="12145" y="4977"/>
                  </a:cubicBezTo>
                  <a:lnTo>
                    <a:pt x="11097" y="4680"/>
                  </a:lnTo>
                  <a:cubicBezTo>
                    <a:pt x="11074" y="4656"/>
                    <a:pt x="11038" y="4632"/>
                    <a:pt x="11002" y="4620"/>
                  </a:cubicBezTo>
                  <a:lnTo>
                    <a:pt x="10776" y="4525"/>
                  </a:lnTo>
                  <a:cubicBezTo>
                    <a:pt x="10716" y="4489"/>
                    <a:pt x="10657" y="4477"/>
                    <a:pt x="10597" y="4477"/>
                  </a:cubicBezTo>
                  <a:lnTo>
                    <a:pt x="10597" y="4013"/>
                  </a:lnTo>
                  <a:cubicBezTo>
                    <a:pt x="10943" y="3751"/>
                    <a:pt x="11181" y="3370"/>
                    <a:pt x="11228" y="2929"/>
                  </a:cubicBezTo>
                  <a:cubicBezTo>
                    <a:pt x="11407" y="2882"/>
                    <a:pt x="11526" y="2727"/>
                    <a:pt x="11526" y="2536"/>
                  </a:cubicBezTo>
                  <a:lnTo>
                    <a:pt x="11526" y="1167"/>
                  </a:lnTo>
                  <a:cubicBezTo>
                    <a:pt x="11526" y="846"/>
                    <a:pt x="11276" y="584"/>
                    <a:pt x="10955" y="560"/>
                  </a:cubicBezTo>
                  <a:cubicBezTo>
                    <a:pt x="10931" y="250"/>
                    <a:pt x="10669" y="0"/>
                    <a:pt x="103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8" name="Google Shape;398;p21"/>
          <p:cNvGrpSpPr/>
          <p:nvPr/>
        </p:nvGrpSpPr>
        <p:grpSpPr>
          <a:xfrm>
            <a:off x="1175456" y="8513603"/>
            <a:ext cx="183961" cy="288672"/>
            <a:chOff x="780150" y="2110025"/>
            <a:chExt cx="208975" cy="327925"/>
          </a:xfrm>
        </p:grpSpPr>
        <p:sp>
          <p:nvSpPr>
            <p:cNvPr id="399" name="Google Shape;399;p21"/>
            <p:cNvSpPr/>
            <p:nvPr/>
          </p:nvSpPr>
          <p:spPr>
            <a:xfrm>
              <a:off x="780150" y="2110025"/>
              <a:ext cx="208975" cy="327925"/>
            </a:xfrm>
            <a:custGeom>
              <a:avLst/>
              <a:gdLst/>
              <a:ahLst/>
              <a:cxnLst/>
              <a:rect l="l" t="t" r="r" b="b"/>
              <a:pathLst>
                <a:path w="8359" h="13117" extrusionOk="0">
                  <a:moveTo>
                    <a:pt x="4179" y="389"/>
                  </a:moveTo>
                  <a:cubicBezTo>
                    <a:pt x="4370" y="389"/>
                    <a:pt x="4537" y="532"/>
                    <a:pt x="4584" y="710"/>
                  </a:cubicBezTo>
                  <a:lnTo>
                    <a:pt x="4441" y="1056"/>
                  </a:lnTo>
                  <a:cubicBezTo>
                    <a:pt x="4358" y="1044"/>
                    <a:pt x="4275" y="1044"/>
                    <a:pt x="4179" y="1044"/>
                  </a:cubicBezTo>
                  <a:lnTo>
                    <a:pt x="3941" y="1044"/>
                  </a:lnTo>
                  <a:cubicBezTo>
                    <a:pt x="3763" y="627"/>
                    <a:pt x="3810" y="734"/>
                    <a:pt x="3786" y="698"/>
                  </a:cubicBezTo>
                  <a:cubicBezTo>
                    <a:pt x="3834" y="520"/>
                    <a:pt x="3989" y="389"/>
                    <a:pt x="4179" y="389"/>
                  </a:cubicBezTo>
                  <a:close/>
                  <a:moveTo>
                    <a:pt x="3069" y="609"/>
                  </a:moveTo>
                  <a:cubicBezTo>
                    <a:pt x="3226" y="609"/>
                    <a:pt x="3378" y="703"/>
                    <a:pt x="3441" y="865"/>
                  </a:cubicBezTo>
                  <a:lnTo>
                    <a:pt x="3548" y="1115"/>
                  </a:lnTo>
                  <a:cubicBezTo>
                    <a:pt x="3286" y="1175"/>
                    <a:pt x="3036" y="1282"/>
                    <a:pt x="2798" y="1425"/>
                  </a:cubicBezTo>
                  <a:lnTo>
                    <a:pt x="2703" y="1175"/>
                  </a:lnTo>
                  <a:cubicBezTo>
                    <a:pt x="2608" y="960"/>
                    <a:pt x="2715" y="722"/>
                    <a:pt x="2917" y="639"/>
                  </a:cubicBezTo>
                  <a:cubicBezTo>
                    <a:pt x="2967" y="619"/>
                    <a:pt x="3018" y="609"/>
                    <a:pt x="3069" y="609"/>
                  </a:cubicBezTo>
                  <a:close/>
                  <a:moveTo>
                    <a:pt x="5308" y="616"/>
                  </a:moveTo>
                  <a:cubicBezTo>
                    <a:pt x="5361" y="616"/>
                    <a:pt x="5414" y="627"/>
                    <a:pt x="5465" y="651"/>
                  </a:cubicBezTo>
                  <a:cubicBezTo>
                    <a:pt x="5668" y="734"/>
                    <a:pt x="5763" y="972"/>
                    <a:pt x="5680" y="1175"/>
                  </a:cubicBezTo>
                  <a:lnTo>
                    <a:pt x="5572" y="1425"/>
                  </a:lnTo>
                  <a:cubicBezTo>
                    <a:pt x="5346" y="1282"/>
                    <a:pt x="5096" y="1187"/>
                    <a:pt x="4834" y="1115"/>
                  </a:cubicBezTo>
                  <a:lnTo>
                    <a:pt x="4941" y="865"/>
                  </a:lnTo>
                  <a:cubicBezTo>
                    <a:pt x="5004" y="714"/>
                    <a:pt x="5153" y="616"/>
                    <a:pt x="5308" y="616"/>
                  </a:cubicBezTo>
                  <a:close/>
                  <a:moveTo>
                    <a:pt x="2121" y="1250"/>
                  </a:moveTo>
                  <a:cubicBezTo>
                    <a:pt x="2197" y="1250"/>
                    <a:pt x="2275" y="1272"/>
                    <a:pt x="2346" y="1318"/>
                  </a:cubicBezTo>
                  <a:lnTo>
                    <a:pt x="2489" y="1651"/>
                  </a:lnTo>
                  <a:cubicBezTo>
                    <a:pt x="2358" y="1758"/>
                    <a:pt x="2239" y="1877"/>
                    <a:pt x="2132" y="2008"/>
                  </a:cubicBezTo>
                  <a:lnTo>
                    <a:pt x="1774" y="1865"/>
                  </a:lnTo>
                  <a:cubicBezTo>
                    <a:pt x="1679" y="1699"/>
                    <a:pt x="1703" y="1496"/>
                    <a:pt x="1834" y="1365"/>
                  </a:cubicBezTo>
                  <a:cubicBezTo>
                    <a:pt x="1916" y="1290"/>
                    <a:pt x="2018" y="1250"/>
                    <a:pt x="2121" y="1250"/>
                  </a:cubicBezTo>
                  <a:close/>
                  <a:moveTo>
                    <a:pt x="6254" y="1248"/>
                  </a:moveTo>
                  <a:cubicBezTo>
                    <a:pt x="6357" y="1248"/>
                    <a:pt x="6459" y="1288"/>
                    <a:pt x="6537" y="1365"/>
                  </a:cubicBezTo>
                  <a:cubicBezTo>
                    <a:pt x="6668" y="1508"/>
                    <a:pt x="6692" y="1711"/>
                    <a:pt x="6584" y="1877"/>
                  </a:cubicBezTo>
                  <a:lnTo>
                    <a:pt x="6251" y="2020"/>
                  </a:lnTo>
                  <a:cubicBezTo>
                    <a:pt x="6144" y="1889"/>
                    <a:pt x="6025" y="1770"/>
                    <a:pt x="5894" y="1663"/>
                  </a:cubicBezTo>
                  <a:lnTo>
                    <a:pt x="6049" y="1306"/>
                  </a:lnTo>
                  <a:cubicBezTo>
                    <a:pt x="6112" y="1267"/>
                    <a:pt x="6183" y="1248"/>
                    <a:pt x="6254" y="1248"/>
                  </a:cubicBezTo>
                  <a:close/>
                  <a:moveTo>
                    <a:pt x="1480" y="2199"/>
                  </a:moveTo>
                  <a:cubicBezTo>
                    <a:pt x="1534" y="2199"/>
                    <a:pt x="1589" y="2210"/>
                    <a:pt x="1643" y="2234"/>
                  </a:cubicBezTo>
                  <a:lnTo>
                    <a:pt x="1893" y="2330"/>
                  </a:lnTo>
                  <a:cubicBezTo>
                    <a:pt x="1751" y="2568"/>
                    <a:pt x="1643" y="2818"/>
                    <a:pt x="1584" y="3080"/>
                  </a:cubicBezTo>
                  <a:lnTo>
                    <a:pt x="1334" y="2973"/>
                  </a:lnTo>
                  <a:cubicBezTo>
                    <a:pt x="1119" y="2889"/>
                    <a:pt x="1024" y="2651"/>
                    <a:pt x="1108" y="2449"/>
                  </a:cubicBezTo>
                  <a:cubicBezTo>
                    <a:pt x="1170" y="2297"/>
                    <a:pt x="1319" y="2199"/>
                    <a:pt x="1480" y="2199"/>
                  </a:cubicBezTo>
                  <a:close/>
                  <a:moveTo>
                    <a:pt x="6884" y="2206"/>
                  </a:moveTo>
                  <a:cubicBezTo>
                    <a:pt x="7044" y="2206"/>
                    <a:pt x="7199" y="2305"/>
                    <a:pt x="7263" y="2461"/>
                  </a:cubicBezTo>
                  <a:lnTo>
                    <a:pt x="7263" y="2449"/>
                  </a:lnTo>
                  <a:lnTo>
                    <a:pt x="7263" y="2449"/>
                  </a:lnTo>
                  <a:cubicBezTo>
                    <a:pt x="7346" y="2663"/>
                    <a:pt x="7251" y="2901"/>
                    <a:pt x="7037" y="2984"/>
                  </a:cubicBezTo>
                  <a:lnTo>
                    <a:pt x="6787" y="3092"/>
                  </a:lnTo>
                  <a:cubicBezTo>
                    <a:pt x="6727" y="2830"/>
                    <a:pt x="6620" y="2580"/>
                    <a:pt x="6477" y="2342"/>
                  </a:cubicBezTo>
                  <a:lnTo>
                    <a:pt x="6739" y="2234"/>
                  </a:lnTo>
                  <a:cubicBezTo>
                    <a:pt x="6786" y="2215"/>
                    <a:pt x="6835" y="2206"/>
                    <a:pt x="6884" y="2206"/>
                  </a:cubicBezTo>
                  <a:close/>
                  <a:moveTo>
                    <a:pt x="1179" y="3330"/>
                  </a:moveTo>
                  <a:lnTo>
                    <a:pt x="1512" y="3461"/>
                  </a:lnTo>
                  <a:cubicBezTo>
                    <a:pt x="1500" y="3556"/>
                    <a:pt x="1500" y="3639"/>
                    <a:pt x="1500" y="3723"/>
                  </a:cubicBezTo>
                  <a:cubicBezTo>
                    <a:pt x="1500" y="3806"/>
                    <a:pt x="1500" y="3889"/>
                    <a:pt x="1512" y="3973"/>
                  </a:cubicBezTo>
                  <a:cubicBezTo>
                    <a:pt x="1096" y="4139"/>
                    <a:pt x="1191" y="4092"/>
                    <a:pt x="1155" y="4116"/>
                  </a:cubicBezTo>
                  <a:cubicBezTo>
                    <a:pt x="738" y="4008"/>
                    <a:pt x="750" y="3413"/>
                    <a:pt x="1179" y="3330"/>
                  </a:cubicBezTo>
                  <a:close/>
                  <a:moveTo>
                    <a:pt x="7215" y="3330"/>
                  </a:moveTo>
                  <a:lnTo>
                    <a:pt x="7215" y="3330"/>
                  </a:lnTo>
                  <a:cubicBezTo>
                    <a:pt x="7632" y="3437"/>
                    <a:pt x="7620" y="4032"/>
                    <a:pt x="7192" y="4116"/>
                  </a:cubicBezTo>
                  <a:lnTo>
                    <a:pt x="6858" y="3985"/>
                  </a:lnTo>
                  <a:cubicBezTo>
                    <a:pt x="6870" y="3889"/>
                    <a:pt x="6870" y="3806"/>
                    <a:pt x="6870" y="3723"/>
                  </a:cubicBezTo>
                  <a:cubicBezTo>
                    <a:pt x="6870" y="3639"/>
                    <a:pt x="6870" y="3556"/>
                    <a:pt x="6858" y="3473"/>
                  </a:cubicBezTo>
                  <a:cubicBezTo>
                    <a:pt x="7275" y="3306"/>
                    <a:pt x="7180" y="3354"/>
                    <a:pt x="7215" y="3330"/>
                  </a:cubicBezTo>
                  <a:close/>
                  <a:moveTo>
                    <a:pt x="1584" y="4366"/>
                  </a:moveTo>
                  <a:cubicBezTo>
                    <a:pt x="1643" y="4628"/>
                    <a:pt x="1751" y="4878"/>
                    <a:pt x="1893" y="5116"/>
                  </a:cubicBezTo>
                  <a:lnTo>
                    <a:pt x="1643" y="5211"/>
                  </a:lnTo>
                  <a:cubicBezTo>
                    <a:pt x="1589" y="5235"/>
                    <a:pt x="1534" y="5246"/>
                    <a:pt x="1480" y="5246"/>
                  </a:cubicBezTo>
                  <a:cubicBezTo>
                    <a:pt x="1319" y="5246"/>
                    <a:pt x="1170" y="5148"/>
                    <a:pt x="1108" y="4997"/>
                  </a:cubicBezTo>
                  <a:cubicBezTo>
                    <a:pt x="1024" y="4794"/>
                    <a:pt x="1119" y="4556"/>
                    <a:pt x="1334" y="4473"/>
                  </a:cubicBezTo>
                  <a:lnTo>
                    <a:pt x="1584" y="4366"/>
                  </a:lnTo>
                  <a:close/>
                  <a:moveTo>
                    <a:pt x="6799" y="4378"/>
                  </a:moveTo>
                  <a:lnTo>
                    <a:pt x="7049" y="4473"/>
                  </a:lnTo>
                  <a:cubicBezTo>
                    <a:pt x="7251" y="4568"/>
                    <a:pt x="7346" y="4806"/>
                    <a:pt x="7263" y="5009"/>
                  </a:cubicBezTo>
                  <a:cubicBezTo>
                    <a:pt x="7200" y="5161"/>
                    <a:pt x="7049" y="5253"/>
                    <a:pt x="6887" y="5253"/>
                  </a:cubicBezTo>
                  <a:cubicBezTo>
                    <a:pt x="6834" y="5253"/>
                    <a:pt x="6780" y="5243"/>
                    <a:pt x="6727" y="5223"/>
                  </a:cubicBezTo>
                  <a:lnTo>
                    <a:pt x="6477" y="5116"/>
                  </a:lnTo>
                  <a:cubicBezTo>
                    <a:pt x="6620" y="4889"/>
                    <a:pt x="6727" y="4639"/>
                    <a:pt x="6799" y="4378"/>
                  </a:cubicBezTo>
                  <a:close/>
                  <a:moveTo>
                    <a:pt x="4202" y="1413"/>
                  </a:moveTo>
                  <a:cubicBezTo>
                    <a:pt x="4766" y="1413"/>
                    <a:pt x="5342" y="1623"/>
                    <a:pt x="5811" y="2092"/>
                  </a:cubicBezTo>
                  <a:cubicBezTo>
                    <a:pt x="7263" y="3544"/>
                    <a:pt x="6239" y="6021"/>
                    <a:pt x="4191" y="6021"/>
                  </a:cubicBezTo>
                  <a:cubicBezTo>
                    <a:pt x="2917" y="6021"/>
                    <a:pt x="1893" y="4985"/>
                    <a:pt x="1881" y="3723"/>
                  </a:cubicBezTo>
                  <a:cubicBezTo>
                    <a:pt x="1881" y="2336"/>
                    <a:pt x="3017" y="1413"/>
                    <a:pt x="4202" y="1413"/>
                  </a:cubicBezTo>
                  <a:close/>
                  <a:moveTo>
                    <a:pt x="6251" y="5437"/>
                  </a:moveTo>
                  <a:lnTo>
                    <a:pt x="6584" y="5580"/>
                  </a:lnTo>
                  <a:lnTo>
                    <a:pt x="6608" y="5592"/>
                  </a:lnTo>
                  <a:cubicBezTo>
                    <a:pt x="6704" y="5747"/>
                    <a:pt x="6668" y="5949"/>
                    <a:pt x="6549" y="6080"/>
                  </a:cubicBezTo>
                  <a:cubicBezTo>
                    <a:pt x="6467" y="6155"/>
                    <a:pt x="6361" y="6195"/>
                    <a:pt x="6257" y="6195"/>
                  </a:cubicBezTo>
                  <a:cubicBezTo>
                    <a:pt x="6179" y="6195"/>
                    <a:pt x="6103" y="6173"/>
                    <a:pt x="6037" y="6128"/>
                  </a:cubicBezTo>
                  <a:lnTo>
                    <a:pt x="5894" y="5794"/>
                  </a:lnTo>
                  <a:cubicBezTo>
                    <a:pt x="6025" y="5687"/>
                    <a:pt x="6144" y="5568"/>
                    <a:pt x="6251" y="5437"/>
                  </a:cubicBezTo>
                  <a:close/>
                  <a:moveTo>
                    <a:pt x="2120" y="5437"/>
                  </a:moveTo>
                  <a:cubicBezTo>
                    <a:pt x="2227" y="5568"/>
                    <a:pt x="2346" y="5687"/>
                    <a:pt x="2477" y="5794"/>
                  </a:cubicBezTo>
                  <a:cubicBezTo>
                    <a:pt x="2370" y="6044"/>
                    <a:pt x="2346" y="6104"/>
                    <a:pt x="2322" y="6152"/>
                  </a:cubicBezTo>
                  <a:cubicBezTo>
                    <a:pt x="2259" y="6190"/>
                    <a:pt x="2188" y="6209"/>
                    <a:pt x="2117" y="6209"/>
                  </a:cubicBezTo>
                  <a:cubicBezTo>
                    <a:pt x="2014" y="6209"/>
                    <a:pt x="1911" y="6169"/>
                    <a:pt x="1834" y="6092"/>
                  </a:cubicBezTo>
                  <a:cubicBezTo>
                    <a:pt x="1703" y="5949"/>
                    <a:pt x="1679" y="5735"/>
                    <a:pt x="1786" y="5580"/>
                  </a:cubicBezTo>
                  <a:lnTo>
                    <a:pt x="2120" y="5437"/>
                  </a:lnTo>
                  <a:close/>
                  <a:moveTo>
                    <a:pt x="5561" y="6021"/>
                  </a:moveTo>
                  <a:lnTo>
                    <a:pt x="5668" y="6271"/>
                  </a:lnTo>
                  <a:cubicBezTo>
                    <a:pt x="5751" y="6485"/>
                    <a:pt x="5656" y="6723"/>
                    <a:pt x="5453" y="6806"/>
                  </a:cubicBezTo>
                  <a:cubicBezTo>
                    <a:pt x="5404" y="6827"/>
                    <a:pt x="5353" y="6836"/>
                    <a:pt x="5302" y="6836"/>
                  </a:cubicBezTo>
                  <a:cubicBezTo>
                    <a:pt x="5144" y="6836"/>
                    <a:pt x="4993" y="6742"/>
                    <a:pt x="4929" y="6580"/>
                  </a:cubicBezTo>
                  <a:lnTo>
                    <a:pt x="4822" y="6330"/>
                  </a:lnTo>
                  <a:cubicBezTo>
                    <a:pt x="5084" y="6271"/>
                    <a:pt x="5334" y="6163"/>
                    <a:pt x="5561" y="6021"/>
                  </a:cubicBezTo>
                  <a:close/>
                  <a:moveTo>
                    <a:pt x="2798" y="6021"/>
                  </a:moveTo>
                  <a:cubicBezTo>
                    <a:pt x="3024" y="6163"/>
                    <a:pt x="3275" y="6271"/>
                    <a:pt x="3536" y="6342"/>
                  </a:cubicBezTo>
                  <a:lnTo>
                    <a:pt x="3441" y="6592"/>
                  </a:lnTo>
                  <a:cubicBezTo>
                    <a:pt x="3369" y="6745"/>
                    <a:pt x="3216" y="6837"/>
                    <a:pt x="3058" y="6837"/>
                  </a:cubicBezTo>
                  <a:cubicBezTo>
                    <a:pt x="3007" y="6837"/>
                    <a:pt x="2955" y="6827"/>
                    <a:pt x="2905" y="6806"/>
                  </a:cubicBezTo>
                  <a:cubicBezTo>
                    <a:pt x="2703" y="6723"/>
                    <a:pt x="2608" y="6485"/>
                    <a:pt x="2691" y="6283"/>
                  </a:cubicBezTo>
                  <a:lnTo>
                    <a:pt x="2798" y="6021"/>
                  </a:lnTo>
                  <a:close/>
                  <a:moveTo>
                    <a:pt x="4441" y="6402"/>
                  </a:moveTo>
                  <a:lnTo>
                    <a:pt x="4572" y="6735"/>
                  </a:lnTo>
                  <a:lnTo>
                    <a:pt x="4584" y="6759"/>
                  </a:lnTo>
                  <a:cubicBezTo>
                    <a:pt x="4532" y="6963"/>
                    <a:pt x="4362" y="7064"/>
                    <a:pt x="4193" y="7064"/>
                  </a:cubicBezTo>
                  <a:cubicBezTo>
                    <a:pt x="4017" y="7064"/>
                    <a:pt x="3841" y="6954"/>
                    <a:pt x="3798" y="6735"/>
                  </a:cubicBezTo>
                  <a:lnTo>
                    <a:pt x="3929" y="6402"/>
                  </a:lnTo>
                  <a:cubicBezTo>
                    <a:pt x="4013" y="6402"/>
                    <a:pt x="4108" y="6413"/>
                    <a:pt x="4191" y="6413"/>
                  </a:cubicBezTo>
                  <a:cubicBezTo>
                    <a:pt x="4287" y="6413"/>
                    <a:pt x="4358" y="6413"/>
                    <a:pt x="4441" y="6402"/>
                  </a:cubicBezTo>
                  <a:close/>
                  <a:moveTo>
                    <a:pt x="1893" y="7616"/>
                  </a:moveTo>
                  <a:lnTo>
                    <a:pt x="1893" y="7616"/>
                  </a:lnTo>
                  <a:cubicBezTo>
                    <a:pt x="2358" y="7723"/>
                    <a:pt x="3072" y="7914"/>
                    <a:pt x="3405" y="8140"/>
                  </a:cubicBezTo>
                  <a:cubicBezTo>
                    <a:pt x="3679" y="8330"/>
                    <a:pt x="3870" y="8616"/>
                    <a:pt x="3953" y="8950"/>
                  </a:cubicBezTo>
                  <a:cubicBezTo>
                    <a:pt x="3869" y="8965"/>
                    <a:pt x="3784" y="8972"/>
                    <a:pt x="3701" y="8972"/>
                  </a:cubicBezTo>
                  <a:cubicBezTo>
                    <a:pt x="3453" y="8972"/>
                    <a:pt x="3211" y="8907"/>
                    <a:pt x="2989" y="8783"/>
                  </a:cubicBezTo>
                  <a:cubicBezTo>
                    <a:pt x="2655" y="8569"/>
                    <a:pt x="2179" y="7985"/>
                    <a:pt x="1893" y="7616"/>
                  </a:cubicBezTo>
                  <a:close/>
                  <a:moveTo>
                    <a:pt x="7618" y="10092"/>
                  </a:moveTo>
                  <a:cubicBezTo>
                    <a:pt x="7863" y="10092"/>
                    <a:pt x="7863" y="10486"/>
                    <a:pt x="7618" y="10486"/>
                  </a:cubicBezTo>
                  <a:cubicBezTo>
                    <a:pt x="7611" y="10486"/>
                    <a:pt x="7604" y="10486"/>
                    <a:pt x="7596" y="10485"/>
                  </a:cubicBezTo>
                  <a:lnTo>
                    <a:pt x="2763" y="10485"/>
                  </a:lnTo>
                  <a:cubicBezTo>
                    <a:pt x="2501" y="10485"/>
                    <a:pt x="2501" y="10866"/>
                    <a:pt x="2763" y="10866"/>
                  </a:cubicBezTo>
                  <a:lnTo>
                    <a:pt x="6870" y="10866"/>
                  </a:lnTo>
                  <a:lnTo>
                    <a:pt x="6358" y="12498"/>
                  </a:lnTo>
                  <a:cubicBezTo>
                    <a:pt x="6311" y="12640"/>
                    <a:pt x="6168" y="12748"/>
                    <a:pt x="6013" y="12748"/>
                  </a:cubicBezTo>
                  <a:lnTo>
                    <a:pt x="2358" y="12748"/>
                  </a:lnTo>
                  <a:cubicBezTo>
                    <a:pt x="2203" y="12748"/>
                    <a:pt x="2072" y="12640"/>
                    <a:pt x="2024" y="12498"/>
                  </a:cubicBezTo>
                  <a:lnTo>
                    <a:pt x="1500" y="10866"/>
                  </a:lnTo>
                  <a:lnTo>
                    <a:pt x="1858" y="10866"/>
                  </a:lnTo>
                  <a:cubicBezTo>
                    <a:pt x="2120" y="10866"/>
                    <a:pt x="2120" y="10485"/>
                    <a:pt x="1858" y="10485"/>
                  </a:cubicBezTo>
                  <a:lnTo>
                    <a:pt x="786" y="10485"/>
                  </a:lnTo>
                  <a:cubicBezTo>
                    <a:pt x="779" y="10486"/>
                    <a:pt x="771" y="10486"/>
                    <a:pt x="764" y="10486"/>
                  </a:cubicBezTo>
                  <a:cubicBezTo>
                    <a:pt x="508" y="10486"/>
                    <a:pt x="508" y="10092"/>
                    <a:pt x="764" y="10092"/>
                  </a:cubicBezTo>
                  <a:cubicBezTo>
                    <a:pt x="771" y="10092"/>
                    <a:pt x="779" y="10092"/>
                    <a:pt x="786" y="10092"/>
                  </a:cubicBezTo>
                  <a:lnTo>
                    <a:pt x="7596" y="10092"/>
                  </a:lnTo>
                  <a:cubicBezTo>
                    <a:pt x="7604" y="10092"/>
                    <a:pt x="7611" y="10092"/>
                    <a:pt x="7618" y="10092"/>
                  </a:cubicBezTo>
                  <a:close/>
                  <a:moveTo>
                    <a:pt x="4181" y="0"/>
                  </a:moveTo>
                  <a:cubicBezTo>
                    <a:pt x="3923" y="0"/>
                    <a:pt x="3666" y="123"/>
                    <a:pt x="3513" y="365"/>
                  </a:cubicBezTo>
                  <a:cubicBezTo>
                    <a:pt x="3374" y="272"/>
                    <a:pt x="3220" y="228"/>
                    <a:pt x="3069" y="228"/>
                  </a:cubicBezTo>
                  <a:cubicBezTo>
                    <a:pt x="2702" y="228"/>
                    <a:pt x="2354" y="484"/>
                    <a:pt x="2286" y="889"/>
                  </a:cubicBezTo>
                  <a:cubicBezTo>
                    <a:pt x="2225" y="875"/>
                    <a:pt x="2165" y="868"/>
                    <a:pt x="2105" y="868"/>
                  </a:cubicBezTo>
                  <a:cubicBezTo>
                    <a:pt x="1622" y="868"/>
                    <a:pt x="1228" y="1319"/>
                    <a:pt x="1334" y="1818"/>
                  </a:cubicBezTo>
                  <a:cubicBezTo>
                    <a:pt x="762" y="1925"/>
                    <a:pt x="500" y="2580"/>
                    <a:pt x="834" y="3056"/>
                  </a:cubicBezTo>
                  <a:cubicBezTo>
                    <a:pt x="334" y="3365"/>
                    <a:pt x="334" y="4080"/>
                    <a:pt x="822" y="4401"/>
                  </a:cubicBezTo>
                  <a:cubicBezTo>
                    <a:pt x="488" y="4878"/>
                    <a:pt x="774" y="5532"/>
                    <a:pt x="1334" y="5628"/>
                  </a:cubicBezTo>
                  <a:cubicBezTo>
                    <a:pt x="1216" y="6132"/>
                    <a:pt x="1620" y="6598"/>
                    <a:pt x="2110" y="6598"/>
                  </a:cubicBezTo>
                  <a:cubicBezTo>
                    <a:pt x="2164" y="6598"/>
                    <a:pt x="2219" y="6592"/>
                    <a:pt x="2274" y="6580"/>
                  </a:cubicBezTo>
                  <a:cubicBezTo>
                    <a:pt x="2350" y="6973"/>
                    <a:pt x="2695" y="7225"/>
                    <a:pt x="3058" y="7225"/>
                  </a:cubicBezTo>
                  <a:cubicBezTo>
                    <a:pt x="3213" y="7225"/>
                    <a:pt x="3371" y="7180"/>
                    <a:pt x="3513" y="7080"/>
                  </a:cubicBezTo>
                  <a:cubicBezTo>
                    <a:pt x="3620" y="7247"/>
                    <a:pt x="3786" y="7378"/>
                    <a:pt x="3989" y="7426"/>
                  </a:cubicBezTo>
                  <a:lnTo>
                    <a:pt x="3989" y="8176"/>
                  </a:lnTo>
                  <a:cubicBezTo>
                    <a:pt x="3882" y="8033"/>
                    <a:pt x="3763" y="7902"/>
                    <a:pt x="3620" y="7807"/>
                  </a:cubicBezTo>
                  <a:cubicBezTo>
                    <a:pt x="3179" y="7521"/>
                    <a:pt x="2251" y="7295"/>
                    <a:pt x="1739" y="7187"/>
                  </a:cubicBezTo>
                  <a:cubicBezTo>
                    <a:pt x="1719" y="7184"/>
                    <a:pt x="1700" y="7182"/>
                    <a:pt x="1681" y="7182"/>
                  </a:cubicBezTo>
                  <a:cubicBezTo>
                    <a:pt x="1452" y="7182"/>
                    <a:pt x="1309" y="7442"/>
                    <a:pt x="1441" y="7640"/>
                  </a:cubicBezTo>
                  <a:cubicBezTo>
                    <a:pt x="1751" y="8068"/>
                    <a:pt x="2346" y="8819"/>
                    <a:pt x="2774" y="9104"/>
                  </a:cubicBezTo>
                  <a:cubicBezTo>
                    <a:pt x="3057" y="9268"/>
                    <a:pt x="3374" y="9356"/>
                    <a:pt x="3694" y="9356"/>
                  </a:cubicBezTo>
                  <a:cubicBezTo>
                    <a:pt x="3792" y="9356"/>
                    <a:pt x="3891" y="9347"/>
                    <a:pt x="3989" y="9331"/>
                  </a:cubicBezTo>
                  <a:lnTo>
                    <a:pt x="3989" y="9700"/>
                  </a:lnTo>
                  <a:lnTo>
                    <a:pt x="774" y="9700"/>
                  </a:lnTo>
                  <a:cubicBezTo>
                    <a:pt x="0" y="9700"/>
                    <a:pt x="0" y="10866"/>
                    <a:pt x="774" y="10866"/>
                  </a:cubicBezTo>
                  <a:lnTo>
                    <a:pt x="1096" y="10866"/>
                  </a:lnTo>
                  <a:lnTo>
                    <a:pt x="1655" y="12605"/>
                  </a:lnTo>
                  <a:cubicBezTo>
                    <a:pt x="1751" y="12914"/>
                    <a:pt x="2036" y="13117"/>
                    <a:pt x="2358" y="13117"/>
                  </a:cubicBezTo>
                  <a:lnTo>
                    <a:pt x="6013" y="13117"/>
                  </a:lnTo>
                  <a:cubicBezTo>
                    <a:pt x="6334" y="13117"/>
                    <a:pt x="6620" y="12914"/>
                    <a:pt x="6715" y="12605"/>
                  </a:cubicBezTo>
                  <a:lnTo>
                    <a:pt x="7275" y="10866"/>
                  </a:lnTo>
                  <a:lnTo>
                    <a:pt x="7585" y="10866"/>
                  </a:lnTo>
                  <a:cubicBezTo>
                    <a:pt x="8358" y="10866"/>
                    <a:pt x="8358" y="9700"/>
                    <a:pt x="7585" y="9700"/>
                  </a:cubicBezTo>
                  <a:lnTo>
                    <a:pt x="7596" y="9712"/>
                  </a:lnTo>
                  <a:lnTo>
                    <a:pt x="4382" y="9712"/>
                  </a:lnTo>
                  <a:lnTo>
                    <a:pt x="4382" y="9331"/>
                  </a:lnTo>
                  <a:cubicBezTo>
                    <a:pt x="4480" y="9347"/>
                    <a:pt x="4578" y="9356"/>
                    <a:pt x="4677" y="9356"/>
                  </a:cubicBezTo>
                  <a:cubicBezTo>
                    <a:pt x="4997" y="9356"/>
                    <a:pt x="5314" y="9268"/>
                    <a:pt x="5596" y="9104"/>
                  </a:cubicBezTo>
                  <a:cubicBezTo>
                    <a:pt x="5773" y="8986"/>
                    <a:pt x="5658" y="8747"/>
                    <a:pt x="5492" y="8747"/>
                  </a:cubicBezTo>
                  <a:cubicBezTo>
                    <a:pt x="5457" y="8747"/>
                    <a:pt x="5419" y="8758"/>
                    <a:pt x="5382" y="8783"/>
                  </a:cubicBezTo>
                  <a:cubicBezTo>
                    <a:pt x="5160" y="8907"/>
                    <a:pt x="4917" y="8972"/>
                    <a:pt x="4670" y="8972"/>
                  </a:cubicBezTo>
                  <a:cubicBezTo>
                    <a:pt x="4586" y="8972"/>
                    <a:pt x="4502" y="8965"/>
                    <a:pt x="4418" y="8950"/>
                  </a:cubicBezTo>
                  <a:cubicBezTo>
                    <a:pt x="4501" y="8616"/>
                    <a:pt x="4691" y="8330"/>
                    <a:pt x="4965" y="8140"/>
                  </a:cubicBezTo>
                  <a:cubicBezTo>
                    <a:pt x="5299" y="7914"/>
                    <a:pt x="6013" y="7723"/>
                    <a:pt x="6477" y="7616"/>
                  </a:cubicBezTo>
                  <a:lnTo>
                    <a:pt x="6477" y="7616"/>
                  </a:lnTo>
                  <a:cubicBezTo>
                    <a:pt x="6323" y="7807"/>
                    <a:pt x="6156" y="8021"/>
                    <a:pt x="5989" y="8199"/>
                  </a:cubicBezTo>
                  <a:cubicBezTo>
                    <a:pt x="5863" y="8343"/>
                    <a:pt x="5995" y="8528"/>
                    <a:pt x="6144" y="8528"/>
                  </a:cubicBezTo>
                  <a:cubicBezTo>
                    <a:pt x="6193" y="8528"/>
                    <a:pt x="6243" y="8508"/>
                    <a:pt x="6287" y="8461"/>
                  </a:cubicBezTo>
                  <a:cubicBezTo>
                    <a:pt x="6501" y="8199"/>
                    <a:pt x="6727" y="7914"/>
                    <a:pt x="6930" y="7640"/>
                  </a:cubicBezTo>
                  <a:cubicBezTo>
                    <a:pt x="7062" y="7442"/>
                    <a:pt x="6919" y="7182"/>
                    <a:pt x="6689" y="7182"/>
                  </a:cubicBezTo>
                  <a:cubicBezTo>
                    <a:pt x="6671" y="7182"/>
                    <a:pt x="6652" y="7184"/>
                    <a:pt x="6632" y="7187"/>
                  </a:cubicBezTo>
                  <a:cubicBezTo>
                    <a:pt x="6120" y="7295"/>
                    <a:pt x="5191" y="7533"/>
                    <a:pt x="4751" y="7807"/>
                  </a:cubicBezTo>
                  <a:cubicBezTo>
                    <a:pt x="4608" y="7902"/>
                    <a:pt x="4477" y="8021"/>
                    <a:pt x="4370" y="8164"/>
                  </a:cubicBezTo>
                  <a:lnTo>
                    <a:pt x="4370" y="7426"/>
                  </a:lnTo>
                  <a:cubicBezTo>
                    <a:pt x="4572" y="7366"/>
                    <a:pt x="4739" y="7247"/>
                    <a:pt x="4846" y="7080"/>
                  </a:cubicBezTo>
                  <a:cubicBezTo>
                    <a:pt x="4988" y="7179"/>
                    <a:pt x="5145" y="7225"/>
                    <a:pt x="5298" y="7225"/>
                  </a:cubicBezTo>
                  <a:cubicBezTo>
                    <a:pt x="5662" y="7225"/>
                    <a:pt x="6006" y="6970"/>
                    <a:pt x="6072" y="6568"/>
                  </a:cubicBezTo>
                  <a:cubicBezTo>
                    <a:pt x="6135" y="6583"/>
                    <a:pt x="6196" y="6589"/>
                    <a:pt x="6256" y="6589"/>
                  </a:cubicBezTo>
                  <a:cubicBezTo>
                    <a:pt x="6746" y="6589"/>
                    <a:pt x="7131" y="6137"/>
                    <a:pt x="7025" y="5628"/>
                  </a:cubicBezTo>
                  <a:cubicBezTo>
                    <a:pt x="7525" y="5544"/>
                    <a:pt x="7811" y="5020"/>
                    <a:pt x="7620" y="4556"/>
                  </a:cubicBezTo>
                  <a:cubicBezTo>
                    <a:pt x="7596" y="4497"/>
                    <a:pt x="7573" y="4437"/>
                    <a:pt x="7537" y="4389"/>
                  </a:cubicBezTo>
                  <a:cubicBezTo>
                    <a:pt x="8025" y="4092"/>
                    <a:pt x="8025" y="3377"/>
                    <a:pt x="7537" y="3068"/>
                  </a:cubicBezTo>
                  <a:cubicBezTo>
                    <a:pt x="7870" y="2592"/>
                    <a:pt x="7596" y="1925"/>
                    <a:pt x="7025" y="1830"/>
                  </a:cubicBezTo>
                  <a:cubicBezTo>
                    <a:pt x="7142" y="1330"/>
                    <a:pt x="6756" y="868"/>
                    <a:pt x="6265" y="868"/>
                  </a:cubicBezTo>
                  <a:cubicBezTo>
                    <a:pt x="6206" y="868"/>
                    <a:pt x="6146" y="875"/>
                    <a:pt x="6084" y="889"/>
                  </a:cubicBezTo>
                  <a:cubicBezTo>
                    <a:pt x="6017" y="487"/>
                    <a:pt x="5668" y="233"/>
                    <a:pt x="5305" y="233"/>
                  </a:cubicBezTo>
                  <a:cubicBezTo>
                    <a:pt x="5152" y="233"/>
                    <a:pt x="4996" y="278"/>
                    <a:pt x="4858" y="377"/>
                  </a:cubicBezTo>
                  <a:cubicBezTo>
                    <a:pt x="4702" y="125"/>
                    <a:pt x="4441" y="0"/>
                    <a:pt x="41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1"/>
            <p:cNvSpPr/>
            <p:nvPr/>
          </p:nvSpPr>
          <p:spPr>
            <a:xfrm>
              <a:off x="860650" y="2158275"/>
              <a:ext cx="47500" cy="90300"/>
            </a:xfrm>
            <a:custGeom>
              <a:avLst/>
              <a:gdLst/>
              <a:ahLst/>
              <a:cxnLst/>
              <a:rect l="l" t="t" r="r" b="b"/>
              <a:pathLst>
                <a:path w="1900" h="3612" extrusionOk="0">
                  <a:moveTo>
                    <a:pt x="757" y="769"/>
                  </a:moveTo>
                  <a:lnTo>
                    <a:pt x="757" y="1388"/>
                  </a:lnTo>
                  <a:cubicBezTo>
                    <a:pt x="721" y="1364"/>
                    <a:pt x="674" y="1340"/>
                    <a:pt x="638" y="1305"/>
                  </a:cubicBezTo>
                  <a:cubicBezTo>
                    <a:pt x="566" y="1233"/>
                    <a:pt x="531" y="1138"/>
                    <a:pt x="555" y="1043"/>
                  </a:cubicBezTo>
                  <a:cubicBezTo>
                    <a:pt x="578" y="924"/>
                    <a:pt x="650" y="816"/>
                    <a:pt x="757" y="769"/>
                  </a:cubicBezTo>
                  <a:close/>
                  <a:moveTo>
                    <a:pt x="1150" y="1971"/>
                  </a:moveTo>
                  <a:cubicBezTo>
                    <a:pt x="1352" y="2019"/>
                    <a:pt x="1495" y="2233"/>
                    <a:pt x="1448" y="2448"/>
                  </a:cubicBezTo>
                  <a:cubicBezTo>
                    <a:pt x="1424" y="2614"/>
                    <a:pt x="1305" y="2769"/>
                    <a:pt x="1150" y="2829"/>
                  </a:cubicBezTo>
                  <a:lnTo>
                    <a:pt x="1150" y="1971"/>
                  </a:lnTo>
                  <a:close/>
                  <a:moveTo>
                    <a:pt x="953" y="1"/>
                  </a:moveTo>
                  <a:cubicBezTo>
                    <a:pt x="855" y="1"/>
                    <a:pt x="757" y="66"/>
                    <a:pt x="757" y="197"/>
                  </a:cubicBezTo>
                  <a:lnTo>
                    <a:pt x="757" y="376"/>
                  </a:lnTo>
                  <a:lnTo>
                    <a:pt x="686" y="388"/>
                  </a:lnTo>
                  <a:cubicBezTo>
                    <a:pt x="424" y="471"/>
                    <a:pt x="233" y="697"/>
                    <a:pt x="185" y="971"/>
                  </a:cubicBezTo>
                  <a:cubicBezTo>
                    <a:pt x="126" y="1209"/>
                    <a:pt x="209" y="1459"/>
                    <a:pt x="400" y="1614"/>
                  </a:cubicBezTo>
                  <a:cubicBezTo>
                    <a:pt x="507" y="1697"/>
                    <a:pt x="626" y="1769"/>
                    <a:pt x="757" y="1828"/>
                  </a:cubicBezTo>
                  <a:lnTo>
                    <a:pt x="757" y="2864"/>
                  </a:lnTo>
                  <a:cubicBezTo>
                    <a:pt x="626" y="2852"/>
                    <a:pt x="495" y="2805"/>
                    <a:pt x="388" y="2721"/>
                  </a:cubicBezTo>
                  <a:cubicBezTo>
                    <a:pt x="349" y="2693"/>
                    <a:pt x="310" y="2681"/>
                    <a:pt x="274" y="2681"/>
                  </a:cubicBezTo>
                  <a:cubicBezTo>
                    <a:pt x="110" y="2681"/>
                    <a:pt x="0" y="2926"/>
                    <a:pt x="185" y="3043"/>
                  </a:cubicBezTo>
                  <a:cubicBezTo>
                    <a:pt x="352" y="3162"/>
                    <a:pt x="555" y="3233"/>
                    <a:pt x="757" y="3245"/>
                  </a:cubicBezTo>
                  <a:lnTo>
                    <a:pt x="757" y="3424"/>
                  </a:lnTo>
                  <a:cubicBezTo>
                    <a:pt x="757" y="3549"/>
                    <a:pt x="855" y="3611"/>
                    <a:pt x="953" y="3611"/>
                  </a:cubicBezTo>
                  <a:cubicBezTo>
                    <a:pt x="1052" y="3611"/>
                    <a:pt x="1150" y="3549"/>
                    <a:pt x="1150" y="3424"/>
                  </a:cubicBezTo>
                  <a:lnTo>
                    <a:pt x="1150" y="3233"/>
                  </a:lnTo>
                  <a:cubicBezTo>
                    <a:pt x="1495" y="3150"/>
                    <a:pt x="1769" y="2864"/>
                    <a:pt x="1829" y="2507"/>
                  </a:cubicBezTo>
                  <a:cubicBezTo>
                    <a:pt x="1900" y="2114"/>
                    <a:pt x="1674" y="1733"/>
                    <a:pt x="1293" y="1614"/>
                  </a:cubicBezTo>
                  <a:cubicBezTo>
                    <a:pt x="1245" y="1602"/>
                    <a:pt x="1198" y="1578"/>
                    <a:pt x="1150" y="1566"/>
                  </a:cubicBezTo>
                  <a:lnTo>
                    <a:pt x="1150" y="745"/>
                  </a:lnTo>
                  <a:cubicBezTo>
                    <a:pt x="1221" y="757"/>
                    <a:pt x="1281" y="793"/>
                    <a:pt x="1340" y="840"/>
                  </a:cubicBezTo>
                  <a:cubicBezTo>
                    <a:pt x="1383" y="880"/>
                    <a:pt x="1429" y="897"/>
                    <a:pt x="1473" y="897"/>
                  </a:cubicBezTo>
                  <a:cubicBezTo>
                    <a:pt x="1625" y="897"/>
                    <a:pt x="1750" y="693"/>
                    <a:pt x="1602" y="554"/>
                  </a:cubicBezTo>
                  <a:cubicBezTo>
                    <a:pt x="1471" y="447"/>
                    <a:pt x="1317" y="376"/>
                    <a:pt x="1150" y="352"/>
                  </a:cubicBezTo>
                  <a:lnTo>
                    <a:pt x="1150" y="197"/>
                  </a:lnTo>
                  <a:cubicBezTo>
                    <a:pt x="1150" y="66"/>
                    <a:pt x="1052" y="1"/>
                    <a:pt x="9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1" name="Google Shape;401;p21"/>
          <p:cNvGrpSpPr/>
          <p:nvPr/>
        </p:nvGrpSpPr>
        <p:grpSpPr>
          <a:xfrm>
            <a:off x="1123299" y="8086130"/>
            <a:ext cx="301107" cy="255155"/>
            <a:chOff x="720900" y="1624425"/>
            <a:chExt cx="342050" cy="289850"/>
          </a:xfrm>
        </p:grpSpPr>
        <p:sp>
          <p:nvSpPr>
            <p:cNvPr id="402" name="Google Shape;402;p21"/>
            <p:cNvSpPr/>
            <p:nvPr/>
          </p:nvSpPr>
          <p:spPr>
            <a:xfrm>
              <a:off x="720900" y="1624425"/>
              <a:ext cx="342050" cy="289850"/>
            </a:xfrm>
            <a:custGeom>
              <a:avLst/>
              <a:gdLst/>
              <a:ahLst/>
              <a:cxnLst/>
              <a:rect l="l" t="t" r="r" b="b"/>
              <a:pathLst>
                <a:path w="13682" h="11594" extrusionOk="0">
                  <a:moveTo>
                    <a:pt x="7157" y="1180"/>
                  </a:moveTo>
                  <a:cubicBezTo>
                    <a:pt x="7216" y="1180"/>
                    <a:pt x="7276" y="1239"/>
                    <a:pt x="7276" y="1299"/>
                  </a:cubicBezTo>
                  <a:lnTo>
                    <a:pt x="7276" y="1965"/>
                  </a:lnTo>
                  <a:lnTo>
                    <a:pt x="4847" y="1965"/>
                  </a:lnTo>
                  <a:lnTo>
                    <a:pt x="4847" y="1299"/>
                  </a:lnTo>
                  <a:cubicBezTo>
                    <a:pt x="4847" y="1239"/>
                    <a:pt x="4906" y="1180"/>
                    <a:pt x="4966" y="1180"/>
                  </a:cubicBezTo>
                  <a:close/>
                  <a:moveTo>
                    <a:pt x="4945" y="394"/>
                  </a:moveTo>
                  <a:cubicBezTo>
                    <a:pt x="4952" y="394"/>
                    <a:pt x="4959" y="394"/>
                    <a:pt x="4966" y="394"/>
                  </a:cubicBezTo>
                  <a:lnTo>
                    <a:pt x="7157" y="394"/>
                  </a:lnTo>
                  <a:cubicBezTo>
                    <a:pt x="7657" y="394"/>
                    <a:pt x="8061" y="799"/>
                    <a:pt x="8061" y="1299"/>
                  </a:cubicBezTo>
                  <a:lnTo>
                    <a:pt x="8061" y="1965"/>
                  </a:lnTo>
                  <a:lnTo>
                    <a:pt x="7657" y="1965"/>
                  </a:lnTo>
                  <a:lnTo>
                    <a:pt x="7657" y="1299"/>
                  </a:lnTo>
                  <a:cubicBezTo>
                    <a:pt x="7657" y="1025"/>
                    <a:pt x="7430" y="799"/>
                    <a:pt x="7157" y="799"/>
                  </a:cubicBezTo>
                  <a:lnTo>
                    <a:pt x="4966" y="799"/>
                  </a:lnTo>
                  <a:cubicBezTo>
                    <a:pt x="4680" y="799"/>
                    <a:pt x="4466" y="1025"/>
                    <a:pt x="4466" y="1299"/>
                  </a:cubicBezTo>
                  <a:lnTo>
                    <a:pt x="4466" y="1965"/>
                  </a:lnTo>
                  <a:lnTo>
                    <a:pt x="4061" y="1965"/>
                  </a:lnTo>
                  <a:lnTo>
                    <a:pt x="4061" y="1299"/>
                  </a:lnTo>
                  <a:cubicBezTo>
                    <a:pt x="4061" y="806"/>
                    <a:pt x="4455" y="394"/>
                    <a:pt x="4945" y="394"/>
                  </a:cubicBezTo>
                  <a:close/>
                  <a:moveTo>
                    <a:pt x="10788" y="2346"/>
                  </a:moveTo>
                  <a:cubicBezTo>
                    <a:pt x="11312" y="2346"/>
                    <a:pt x="11729" y="2775"/>
                    <a:pt x="11729" y="3299"/>
                  </a:cubicBezTo>
                  <a:lnTo>
                    <a:pt x="11729" y="3728"/>
                  </a:lnTo>
                  <a:cubicBezTo>
                    <a:pt x="11169" y="3344"/>
                    <a:pt x="10549" y="3169"/>
                    <a:pt x="9944" y="3169"/>
                  </a:cubicBezTo>
                  <a:cubicBezTo>
                    <a:pt x="8424" y="3169"/>
                    <a:pt x="6988" y="4272"/>
                    <a:pt x="6776" y="5966"/>
                  </a:cubicBezTo>
                  <a:lnTo>
                    <a:pt x="3537" y="5966"/>
                  </a:lnTo>
                  <a:lnTo>
                    <a:pt x="3537" y="5799"/>
                  </a:lnTo>
                  <a:cubicBezTo>
                    <a:pt x="3537" y="5317"/>
                    <a:pt x="3177" y="5076"/>
                    <a:pt x="2817" y="5076"/>
                  </a:cubicBezTo>
                  <a:cubicBezTo>
                    <a:pt x="2457" y="5076"/>
                    <a:pt x="2096" y="5317"/>
                    <a:pt x="2096" y="5799"/>
                  </a:cubicBezTo>
                  <a:lnTo>
                    <a:pt x="2096" y="5954"/>
                  </a:lnTo>
                  <a:cubicBezTo>
                    <a:pt x="1132" y="5859"/>
                    <a:pt x="394" y="5049"/>
                    <a:pt x="394" y="4085"/>
                  </a:cubicBezTo>
                  <a:lnTo>
                    <a:pt x="394" y="3299"/>
                  </a:lnTo>
                  <a:cubicBezTo>
                    <a:pt x="394" y="2775"/>
                    <a:pt x="811" y="2346"/>
                    <a:pt x="1334" y="2346"/>
                  </a:cubicBezTo>
                  <a:close/>
                  <a:moveTo>
                    <a:pt x="2817" y="5433"/>
                  </a:moveTo>
                  <a:cubicBezTo>
                    <a:pt x="2995" y="5433"/>
                    <a:pt x="3174" y="5555"/>
                    <a:pt x="3156" y="5799"/>
                  </a:cubicBezTo>
                  <a:lnTo>
                    <a:pt x="3156" y="6454"/>
                  </a:lnTo>
                  <a:lnTo>
                    <a:pt x="2477" y="6454"/>
                  </a:lnTo>
                  <a:lnTo>
                    <a:pt x="2477" y="5799"/>
                  </a:lnTo>
                  <a:cubicBezTo>
                    <a:pt x="2460" y="5555"/>
                    <a:pt x="2638" y="5433"/>
                    <a:pt x="2817" y="5433"/>
                  </a:cubicBezTo>
                  <a:close/>
                  <a:moveTo>
                    <a:pt x="3156" y="6847"/>
                  </a:moveTo>
                  <a:lnTo>
                    <a:pt x="3156" y="7049"/>
                  </a:lnTo>
                  <a:cubicBezTo>
                    <a:pt x="3156" y="7240"/>
                    <a:pt x="3001" y="7383"/>
                    <a:pt x="2823" y="7383"/>
                  </a:cubicBezTo>
                  <a:cubicBezTo>
                    <a:pt x="2632" y="7383"/>
                    <a:pt x="2477" y="7228"/>
                    <a:pt x="2477" y="7038"/>
                  </a:cubicBezTo>
                  <a:lnTo>
                    <a:pt x="2477" y="6847"/>
                  </a:lnTo>
                  <a:close/>
                  <a:moveTo>
                    <a:pt x="7550" y="8466"/>
                  </a:moveTo>
                  <a:cubicBezTo>
                    <a:pt x="7597" y="8514"/>
                    <a:pt x="7645" y="8562"/>
                    <a:pt x="7692" y="8609"/>
                  </a:cubicBezTo>
                  <a:cubicBezTo>
                    <a:pt x="7728" y="8657"/>
                    <a:pt x="7776" y="8704"/>
                    <a:pt x="7835" y="8740"/>
                  </a:cubicBezTo>
                  <a:lnTo>
                    <a:pt x="7490" y="9085"/>
                  </a:lnTo>
                  <a:lnTo>
                    <a:pt x="7216" y="8812"/>
                  </a:lnTo>
                  <a:lnTo>
                    <a:pt x="7550" y="8466"/>
                  </a:lnTo>
                  <a:close/>
                  <a:moveTo>
                    <a:pt x="9943" y="3561"/>
                  </a:moveTo>
                  <a:cubicBezTo>
                    <a:pt x="12431" y="3561"/>
                    <a:pt x="13681" y="6573"/>
                    <a:pt x="11919" y="8335"/>
                  </a:cubicBezTo>
                  <a:cubicBezTo>
                    <a:pt x="11371" y="8889"/>
                    <a:pt x="10654" y="9166"/>
                    <a:pt x="9937" y="9166"/>
                  </a:cubicBezTo>
                  <a:cubicBezTo>
                    <a:pt x="9219" y="9166"/>
                    <a:pt x="8502" y="8889"/>
                    <a:pt x="7954" y="8335"/>
                  </a:cubicBezTo>
                  <a:cubicBezTo>
                    <a:pt x="6192" y="6573"/>
                    <a:pt x="7442" y="3561"/>
                    <a:pt x="9943" y="3561"/>
                  </a:cubicBezTo>
                  <a:close/>
                  <a:moveTo>
                    <a:pt x="6811" y="8943"/>
                  </a:moveTo>
                  <a:lnTo>
                    <a:pt x="7347" y="9478"/>
                  </a:lnTo>
                  <a:cubicBezTo>
                    <a:pt x="7359" y="9490"/>
                    <a:pt x="7359" y="9514"/>
                    <a:pt x="7347" y="9526"/>
                  </a:cubicBezTo>
                  <a:lnTo>
                    <a:pt x="7133" y="9740"/>
                  </a:lnTo>
                  <a:lnTo>
                    <a:pt x="6549" y="9157"/>
                  </a:lnTo>
                  <a:lnTo>
                    <a:pt x="6764" y="8943"/>
                  </a:lnTo>
                  <a:close/>
                  <a:moveTo>
                    <a:pt x="6276" y="9431"/>
                  </a:moveTo>
                  <a:lnTo>
                    <a:pt x="6859" y="10014"/>
                  </a:lnTo>
                  <a:lnTo>
                    <a:pt x="5775" y="11098"/>
                  </a:lnTo>
                  <a:cubicBezTo>
                    <a:pt x="5684" y="11189"/>
                    <a:pt x="5581" y="11228"/>
                    <a:pt x="5483" y="11228"/>
                  </a:cubicBezTo>
                  <a:cubicBezTo>
                    <a:pt x="5163" y="11228"/>
                    <a:pt x="4891" y="10815"/>
                    <a:pt x="5192" y="10514"/>
                  </a:cubicBezTo>
                  <a:lnTo>
                    <a:pt x="6276" y="9431"/>
                  </a:lnTo>
                  <a:close/>
                  <a:moveTo>
                    <a:pt x="4966" y="1"/>
                  </a:moveTo>
                  <a:cubicBezTo>
                    <a:pt x="4251" y="1"/>
                    <a:pt x="3668" y="572"/>
                    <a:pt x="3668" y="1299"/>
                  </a:cubicBezTo>
                  <a:lnTo>
                    <a:pt x="3668" y="1965"/>
                  </a:lnTo>
                  <a:lnTo>
                    <a:pt x="1334" y="1965"/>
                  </a:lnTo>
                  <a:cubicBezTo>
                    <a:pt x="596" y="1965"/>
                    <a:pt x="1" y="2561"/>
                    <a:pt x="1" y="3299"/>
                  </a:cubicBezTo>
                  <a:lnTo>
                    <a:pt x="1" y="9228"/>
                  </a:lnTo>
                  <a:cubicBezTo>
                    <a:pt x="1" y="9955"/>
                    <a:pt x="596" y="10562"/>
                    <a:pt x="1334" y="10562"/>
                  </a:cubicBezTo>
                  <a:lnTo>
                    <a:pt x="4109" y="10562"/>
                  </a:lnTo>
                  <a:cubicBezTo>
                    <a:pt x="4347" y="10538"/>
                    <a:pt x="4347" y="10193"/>
                    <a:pt x="4109" y="10181"/>
                  </a:cubicBezTo>
                  <a:lnTo>
                    <a:pt x="1334" y="10181"/>
                  </a:lnTo>
                  <a:cubicBezTo>
                    <a:pt x="811" y="10181"/>
                    <a:pt x="382" y="9752"/>
                    <a:pt x="382" y="9228"/>
                  </a:cubicBezTo>
                  <a:lnTo>
                    <a:pt x="382" y="5359"/>
                  </a:lnTo>
                  <a:cubicBezTo>
                    <a:pt x="763" y="5930"/>
                    <a:pt x="1394" y="6287"/>
                    <a:pt x="2085" y="6347"/>
                  </a:cubicBezTo>
                  <a:lnTo>
                    <a:pt x="2085" y="7049"/>
                  </a:lnTo>
                  <a:cubicBezTo>
                    <a:pt x="2085" y="7442"/>
                    <a:pt x="2406" y="7764"/>
                    <a:pt x="2811" y="7764"/>
                  </a:cubicBezTo>
                  <a:cubicBezTo>
                    <a:pt x="3216" y="7764"/>
                    <a:pt x="3537" y="7442"/>
                    <a:pt x="3537" y="7049"/>
                  </a:cubicBezTo>
                  <a:lnTo>
                    <a:pt x="3537" y="6347"/>
                  </a:lnTo>
                  <a:lnTo>
                    <a:pt x="6752" y="6347"/>
                  </a:lnTo>
                  <a:lnTo>
                    <a:pt x="6752" y="6359"/>
                  </a:lnTo>
                  <a:cubicBezTo>
                    <a:pt x="6740" y="7002"/>
                    <a:pt x="6942" y="7633"/>
                    <a:pt x="7311" y="8169"/>
                  </a:cubicBezTo>
                  <a:lnTo>
                    <a:pt x="6895" y="8573"/>
                  </a:lnTo>
                  <a:cubicBezTo>
                    <a:pt x="6857" y="8561"/>
                    <a:pt x="6819" y="8555"/>
                    <a:pt x="6781" y="8555"/>
                  </a:cubicBezTo>
                  <a:cubicBezTo>
                    <a:pt x="6674" y="8555"/>
                    <a:pt x="6569" y="8602"/>
                    <a:pt x="6490" y="8681"/>
                  </a:cubicBezTo>
                  <a:lnTo>
                    <a:pt x="4918" y="10240"/>
                  </a:lnTo>
                  <a:cubicBezTo>
                    <a:pt x="4384" y="10821"/>
                    <a:pt x="4905" y="11594"/>
                    <a:pt x="5515" y="11594"/>
                  </a:cubicBezTo>
                  <a:cubicBezTo>
                    <a:pt x="5694" y="11594"/>
                    <a:pt x="5880" y="11528"/>
                    <a:pt x="6049" y="11371"/>
                  </a:cubicBezTo>
                  <a:lnTo>
                    <a:pt x="7609" y="9800"/>
                  </a:lnTo>
                  <a:cubicBezTo>
                    <a:pt x="7716" y="9693"/>
                    <a:pt x="7764" y="9538"/>
                    <a:pt x="7716" y="9383"/>
                  </a:cubicBezTo>
                  <a:lnTo>
                    <a:pt x="8121" y="8978"/>
                  </a:lnTo>
                  <a:cubicBezTo>
                    <a:pt x="8669" y="9347"/>
                    <a:pt x="9300" y="9532"/>
                    <a:pt x="9929" y="9532"/>
                  </a:cubicBezTo>
                  <a:cubicBezTo>
                    <a:pt x="10559" y="9532"/>
                    <a:pt x="11187" y="9347"/>
                    <a:pt x="11729" y="8978"/>
                  </a:cubicBezTo>
                  <a:lnTo>
                    <a:pt x="11729" y="9228"/>
                  </a:lnTo>
                  <a:cubicBezTo>
                    <a:pt x="11729" y="9740"/>
                    <a:pt x="11300" y="10169"/>
                    <a:pt x="10776" y="10169"/>
                  </a:cubicBezTo>
                  <a:lnTo>
                    <a:pt x="7740" y="10169"/>
                  </a:lnTo>
                  <a:cubicBezTo>
                    <a:pt x="7490" y="10169"/>
                    <a:pt x="7490" y="10550"/>
                    <a:pt x="7740" y="10550"/>
                  </a:cubicBezTo>
                  <a:lnTo>
                    <a:pt x="10776" y="10550"/>
                  </a:lnTo>
                  <a:cubicBezTo>
                    <a:pt x="11514" y="10550"/>
                    <a:pt x="12110" y="9955"/>
                    <a:pt x="12110" y="9216"/>
                  </a:cubicBezTo>
                  <a:lnTo>
                    <a:pt x="12110" y="8669"/>
                  </a:lnTo>
                  <a:lnTo>
                    <a:pt x="12181" y="8597"/>
                  </a:lnTo>
                  <a:cubicBezTo>
                    <a:pt x="13419" y="7359"/>
                    <a:pt x="13419" y="5335"/>
                    <a:pt x="12181" y="4097"/>
                  </a:cubicBezTo>
                  <a:lnTo>
                    <a:pt x="12181" y="4109"/>
                  </a:lnTo>
                  <a:lnTo>
                    <a:pt x="12110" y="4037"/>
                  </a:lnTo>
                  <a:lnTo>
                    <a:pt x="12110" y="3299"/>
                  </a:lnTo>
                  <a:cubicBezTo>
                    <a:pt x="12110" y="2561"/>
                    <a:pt x="11514" y="1965"/>
                    <a:pt x="10776" y="1965"/>
                  </a:cubicBezTo>
                  <a:lnTo>
                    <a:pt x="8442" y="1965"/>
                  </a:lnTo>
                  <a:lnTo>
                    <a:pt x="8442" y="1299"/>
                  </a:lnTo>
                  <a:cubicBezTo>
                    <a:pt x="8442" y="572"/>
                    <a:pt x="7859" y="1"/>
                    <a:pt x="7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1"/>
            <p:cNvSpPr/>
            <p:nvPr/>
          </p:nvSpPr>
          <p:spPr>
            <a:xfrm>
              <a:off x="911400" y="1725575"/>
              <a:ext cx="114900" cy="115575"/>
            </a:xfrm>
            <a:custGeom>
              <a:avLst/>
              <a:gdLst/>
              <a:ahLst/>
              <a:cxnLst/>
              <a:rect l="l" t="t" r="r" b="b"/>
              <a:pathLst>
                <a:path w="4596" h="4623" extrusionOk="0">
                  <a:moveTo>
                    <a:pt x="2315" y="1"/>
                  </a:moveTo>
                  <a:cubicBezTo>
                    <a:pt x="2231" y="1"/>
                    <a:pt x="2146" y="5"/>
                    <a:pt x="2061" y="15"/>
                  </a:cubicBezTo>
                  <a:cubicBezTo>
                    <a:pt x="882" y="146"/>
                    <a:pt x="1" y="1134"/>
                    <a:pt x="1" y="2313"/>
                  </a:cubicBezTo>
                  <a:cubicBezTo>
                    <a:pt x="1" y="3492"/>
                    <a:pt x="882" y="4480"/>
                    <a:pt x="2061" y="4611"/>
                  </a:cubicBezTo>
                  <a:cubicBezTo>
                    <a:pt x="2140" y="4619"/>
                    <a:pt x="2219" y="4623"/>
                    <a:pt x="2297" y="4623"/>
                  </a:cubicBezTo>
                  <a:cubicBezTo>
                    <a:pt x="3371" y="4623"/>
                    <a:pt x="4328" y="3877"/>
                    <a:pt x="4561" y="2801"/>
                  </a:cubicBezTo>
                  <a:cubicBezTo>
                    <a:pt x="4585" y="2706"/>
                    <a:pt x="4525" y="2599"/>
                    <a:pt x="4418" y="2575"/>
                  </a:cubicBezTo>
                  <a:cubicBezTo>
                    <a:pt x="4404" y="2572"/>
                    <a:pt x="4390" y="2570"/>
                    <a:pt x="4377" y="2570"/>
                  </a:cubicBezTo>
                  <a:cubicBezTo>
                    <a:pt x="4287" y="2570"/>
                    <a:pt x="4213" y="2636"/>
                    <a:pt x="4192" y="2730"/>
                  </a:cubicBezTo>
                  <a:cubicBezTo>
                    <a:pt x="3993" y="3613"/>
                    <a:pt x="3211" y="4230"/>
                    <a:pt x="2321" y="4230"/>
                  </a:cubicBezTo>
                  <a:cubicBezTo>
                    <a:pt x="2250" y="4230"/>
                    <a:pt x="2180" y="4226"/>
                    <a:pt x="2108" y="4218"/>
                  </a:cubicBezTo>
                  <a:cubicBezTo>
                    <a:pt x="1132" y="4111"/>
                    <a:pt x="394" y="3289"/>
                    <a:pt x="394" y="2313"/>
                  </a:cubicBezTo>
                  <a:cubicBezTo>
                    <a:pt x="394" y="1337"/>
                    <a:pt x="1132" y="515"/>
                    <a:pt x="2108" y="408"/>
                  </a:cubicBezTo>
                  <a:cubicBezTo>
                    <a:pt x="2180" y="400"/>
                    <a:pt x="2250" y="396"/>
                    <a:pt x="2321" y="396"/>
                  </a:cubicBezTo>
                  <a:cubicBezTo>
                    <a:pt x="3211" y="396"/>
                    <a:pt x="3993" y="1013"/>
                    <a:pt x="4192" y="1896"/>
                  </a:cubicBezTo>
                  <a:cubicBezTo>
                    <a:pt x="4212" y="2008"/>
                    <a:pt x="4293" y="2057"/>
                    <a:pt x="4375" y="2057"/>
                  </a:cubicBezTo>
                  <a:cubicBezTo>
                    <a:pt x="4484" y="2057"/>
                    <a:pt x="4595" y="1968"/>
                    <a:pt x="4561" y="1825"/>
                  </a:cubicBezTo>
                  <a:cubicBezTo>
                    <a:pt x="4329" y="754"/>
                    <a:pt x="3381" y="1"/>
                    <a:pt x="23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4" name="Google Shape;404;p21"/>
          <p:cNvGrpSpPr/>
          <p:nvPr/>
        </p:nvGrpSpPr>
        <p:grpSpPr>
          <a:xfrm>
            <a:off x="5784773" y="9488514"/>
            <a:ext cx="234006" cy="288760"/>
            <a:chOff x="6016225" y="3217500"/>
            <a:chExt cx="265825" cy="328025"/>
          </a:xfrm>
        </p:grpSpPr>
        <p:sp>
          <p:nvSpPr>
            <p:cNvPr id="405" name="Google Shape;405;p21"/>
            <p:cNvSpPr/>
            <p:nvPr/>
          </p:nvSpPr>
          <p:spPr>
            <a:xfrm>
              <a:off x="6070675" y="3393400"/>
              <a:ext cx="179525" cy="9550"/>
            </a:xfrm>
            <a:custGeom>
              <a:avLst/>
              <a:gdLst/>
              <a:ahLst/>
              <a:cxnLst/>
              <a:rect l="l" t="t" r="r" b="b"/>
              <a:pathLst>
                <a:path w="7181" h="382" extrusionOk="0">
                  <a:moveTo>
                    <a:pt x="251" y="1"/>
                  </a:moveTo>
                  <a:cubicBezTo>
                    <a:pt x="1" y="1"/>
                    <a:pt x="1" y="382"/>
                    <a:pt x="251" y="382"/>
                  </a:cubicBezTo>
                  <a:lnTo>
                    <a:pt x="6930" y="382"/>
                  </a:lnTo>
                  <a:cubicBezTo>
                    <a:pt x="7180" y="382"/>
                    <a:pt x="7180" y="1"/>
                    <a:pt x="69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1"/>
            <p:cNvSpPr/>
            <p:nvPr/>
          </p:nvSpPr>
          <p:spPr>
            <a:xfrm>
              <a:off x="6070675" y="3424350"/>
              <a:ext cx="179525" cy="9550"/>
            </a:xfrm>
            <a:custGeom>
              <a:avLst/>
              <a:gdLst/>
              <a:ahLst/>
              <a:cxnLst/>
              <a:rect l="l" t="t" r="r" b="b"/>
              <a:pathLst>
                <a:path w="7181" h="382" extrusionOk="0">
                  <a:moveTo>
                    <a:pt x="251" y="1"/>
                  </a:moveTo>
                  <a:cubicBezTo>
                    <a:pt x="1" y="1"/>
                    <a:pt x="1" y="382"/>
                    <a:pt x="251" y="382"/>
                  </a:cubicBezTo>
                  <a:lnTo>
                    <a:pt x="6930" y="382"/>
                  </a:lnTo>
                  <a:cubicBezTo>
                    <a:pt x="7180" y="382"/>
                    <a:pt x="7180" y="1"/>
                    <a:pt x="69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1"/>
            <p:cNvSpPr/>
            <p:nvPr/>
          </p:nvSpPr>
          <p:spPr>
            <a:xfrm>
              <a:off x="6070975" y="3455325"/>
              <a:ext cx="178925" cy="9550"/>
            </a:xfrm>
            <a:custGeom>
              <a:avLst/>
              <a:gdLst/>
              <a:ahLst/>
              <a:cxnLst/>
              <a:rect l="l" t="t" r="r" b="b"/>
              <a:pathLst>
                <a:path w="7157" h="382" extrusionOk="0">
                  <a:moveTo>
                    <a:pt x="239" y="0"/>
                  </a:moveTo>
                  <a:cubicBezTo>
                    <a:pt x="1" y="24"/>
                    <a:pt x="1" y="369"/>
                    <a:pt x="239" y="381"/>
                  </a:cubicBezTo>
                  <a:lnTo>
                    <a:pt x="6918" y="381"/>
                  </a:lnTo>
                  <a:cubicBezTo>
                    <a:pt x="7157" y="369"/>
                    <a:pt x="7157" y="24"/>
                    <a:pt x="69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1"/>
            <p:cNvSpPr/>
            <p:nvPr/>
          </p:nvSpPr>
          <p:spPr>
            <a:xfrm>
              <a:off x="6070675" y="3486275"/>
              <a:ext cx="179525" cy="9550"/>
            </a:xfrm>
            <a:custGeom>
              <a:avLst/>
              <a:gdLst/>
              <a:ahLst/>
              <a:cxnLst/>
              <a:rect l="l" t="t" r="r" b="b"/>
              <a:pathLst>
                <a:path w="7181" h="382" extrusionOk="0">
                  <a:moveTo>
                    <a:pt x="251" y="0"/>
                  </a:moveTo>
                  <a:cubicBezTo>
                    <a:pt x="1" y="0"/>
                    <a:pt x="1" y="381"/>
                    <a:pt x="251" y="381"/>
                  </a:cubicBezTo>
                  <a:lnTo>
                    <a:pt x="6930" y="381"/>
                  </a:lnTo>
                  <a:cubicBezTo>
                    <a:pt x="7180" y="381"/>
                    <a:pt x="7180" y="0"/>
                    <a:pt x="69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1"/>
            <p:cNvSpPr/>
            <p:nvPr/>
          </p:nvSpPr>
          <p:spPr>
            <a:xfrm>
              <a:off x="6176050" y="3330000"/>
              <a:ext cx="74150" cy="9850"/>
            </a:xfrm>
            <a:custGeom>
              <a:avLst/>
              <a:gdLst/>
              <a:ahLst/>
              <a:cxnLst/>
              <a:rect l="l" t="t" r="r" b="b"/>
              <a:pathLst>
                <a:path w="2966" h="394" extrusionOk="0">
                  <a:moveTo>
                    <a:pt x="263" y="1"/>
                  </a:moveTo>
                  <a:cubicBezTo>
                    <a:pt x="1" y="1"/>
                    <a:pt x="1" y="394"/>
                    <a:pt x="263" y="394"/>
                  </a:cubicBezTo>
                  <a:lnTo>
                    <a:pt x="2715" y="394"/>
                  </a:lnTo>
                  <a:cubicBezTo>
                    <a:pt x="2965" y="394"/>
                    <a:pt x="2965" y="1"/>
                    <a:pt x="27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1"/>
            <p:cNvSpPr/>
            <p:nvPr/>
          </p:nvSpPr>
          <p:spPr>
            <a:xfrm>
              <a:off x="6176050" y="3304700"/>
              <a:ext cx="74150" cy="9550"/>
            </a:xfrm>
            <a:custGeom>
              <a:avLst/>
              <a:gdLst/>
              <a:ahLst/>
              <a:cxnLst/>
              <a:rect l="l" t="t" r="r" b="b"/>
              <a:pathLst>
                <a:path w="2966" h="382" extrusionOk="0">
                  <a:moveTo>
                    <a:pt x="263" y="1"/>
                  </a:moveTo>
                  <a:cubicBezTo>
                    <a:pt x="1" y="1"/>
                    <a:pt x="1" y="382"/>
                    <a:pt x="263" y="382"/>
                  </a:cubicBezTo>
                  <a:lnTo>
                    <a:pt x="2715" y="382"/>
                  </a:lnTo>
                  <a:cubicBezTo>
                    <a:pt x="2965" y="382"/>
                    <a:pt x="2965" y="1"/>
                    <a:pt x="27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1"/>
            <p:cNvSpPr/>
            <p:nvPr/>
          </p:nvSpPr>
          <p:spPr>
            <a:xfrm>
              <a:off x="6016225" y="3217500"/>
              <a:ext cx="265825" cy="328025"/>
            </a:xfrm>
            <a:custGeom>
              <a:avLst/>
              <a:gdLst/>
              <a:ahLst/>
              <a:cxnLst/>
              <a:rect l="l" t="t" r="r" b="b"/>
              <a:pathLst>
                <a:path w="10633" h="13121" extrusionOk="0">
                  <a:moveTo>
                    <a:pt x="8763" y="381"/>
                  </a:moveTo>
                  <a:cubicBezTo>
                    <a:pt x="8966" y="393"/>
                    <a:pt x="9132" y="548"/>
                    <a:pt x="9132" y="762"/>
                  </a:cubicBezTo>
                  <a:lnTo>
                    <a:pt x="9132" y="1119"/>
                  </a:lnTo>
                  <a:lnTo>
                    <a:pt x="1869" y="1119"/>
                  </a:lnTo>
                  <a:cubicBezTo>
                    <a:pt x="1453" y="1131"/>
                    <a:pt x="1119" y="1465"/>
                    <a:pt x="1119" y="1881"/>
                  </a:cubicBezTo>
                  <a:lnTo>
                    <a:pt x="1107" y="1881"/>
                  </a:lnTo>
                  <a:lnTo>
                    <a:pt x="1107" y="11609"/>
                  </a:lnTo>
                  <a:lnTo>
                    <a:pt x="750" y="11609"/>
                  </a:lnTo>
                  <a:cubicBezTo>
                    <a:pt x="548" y="11609"/>
                    <a:pt x="381" y="11442"/>
                    <a:pt x="381" y="11240"/>
                  </a:cubicBezTo>
                  <a:lnTo>
                    <a:pt x="381" y="762"/>
                  </a:lnTo>
                  <a:cubicBezTo>
                    <a:pt x="381" y="548"/>
                    <a:pt x="548" y="393"/>
                    <a:pt x="750" y="381"/>
                  </a:cubicBezTo>
                  <a:close/>
                  <a:moveTo>
                    <a:pt x="750" y="0"/>
                  </a:moveTo>
                  <a:cubicBezTo>
                    <a:pt x="334" y="0"/>
                    <a:pt x="0" y="345"/>
                    <a:pt x="0" y="762"/>
                  </a:cubicBezTo>
                  <a:lnTo>
                    <a:pt x="0" y="11240"/>
                  </a:lnTo>
                  <a:cubicBezTo>
                    <a:pt x="0" y="11656"/>
                    <a:pt x="334" y="12002"/>
                    <a:pt x="750" y="12002"/>
                  </a:cubicBezTo>
                  <a:lnTo>
                    <a:pt x="1119" y="12002"/>
                  </a:lnTo>
                  <a:lnTo>
                    <a:pt x="1119" y="12359"/>
                  </a:lnTo>
                  <a:cubicBezTo>
                    <a:pt x="1119" y="12775"/>
                    <a:pt x="1453" y="13121"/>
                    <a:pt x="1869" y="13121"/>
                  </a:cubicBezTo>
                  <a:lnTo>
                    <a:pt x="9882" y="13121"/>
                  </a:lnTo>
                  <a:cubicBezTo>
                    <a:pt x="10299" y="13121"/>
                    <a:pt x="10632" y="12775"/>
                    <a:pt x="10632" y="12359"/>
                  </a:cubicBezTo>
                  <a:lnTo>
                    <a:pt x="10632" y="11394"/>
                  </a:lnTo>
                  <a:cubicBezTo>
                    <a:pt x="10626" y="11275"/>
                    <a:pt x="10537" y="11216"/>
                    <a:pt x="10446" y="11216"/>
                  </a:cubicBezTo>
                  <a:cubicBezTo>
                    <a:pt x="10356" y="11216"/>
                    <a:pt x="10263" y="11275"/>
                    <a:pt x="10251" y="11394"/>
                  </a:cubicBezTo>
                  <a:lnTo>
                    <a:pt x="10251" y="12359"/>
                  </a:lnTo>
                  <a:cubicBezTo>
                    <a:pt x="10251" y="12573"/>
                    <a:pt x="10085" y="12728"/>
                    <a:pt x="9882" y="12740"/>
                  </a:cubicBezTo>
                  <a:lnTo>
                    <a:pt x="1869" y="12740"/>
                  </a:lnTo>
                  <a:cubicBezTo>
                    <a:pt x="1667" y="12728"/>
                    <a:pt x="1500" y="12573"/>
                    <a:pt x="1500" y="12359"/>
                  </a:cubicBezTo>
                  <a:lnTo>
                    <a:pt x="1500" y="1881"/>
                  </a:lnTo>
                  <a:cubicBezTo>
                    <a:pt x="1500" y="1679"/>
                    <a:pt x="1667" y="1512"/>
                    <a:pt x="1869" y="1512"/>
                  </a:cubicBezTo>
                  <a:lnTo>
                    <a:pt x="9882" y="1512"/>
                  </a:lnTo>
                  <a:cubicBezTo>
                    <a:pt x="10085" y="1512"/>
                    <a:pt x="10251" y="1679"/>
                    <a:pt x="10251" y="1881"/>
                  </a:cubicBezTo>
                  <a:lnTo>
                    <a:pt x="10251" y="10501"/>
                  </a:lnTo>
                  <a:cubicBezTo>
                    <a:pt x="10251" y="10597"/>
                    <a:pt x="10335" y="10692"/>
                    <a:pt x="10442" y="10692"/>
                  </a:cubicBezTo>
                  <a:cubicBezTo>
                    <a:pt x="10549" y="10692"/>
                    <a:pt x="10632" y="10597"/>
                    <a:pt x="10632" y="10489"/>
                  </a:cubicBezTo>
                  <a:lnTo>
                    <a:pt x="10632" y="1881"/>
                  </a:lnTo>
                  <a:cubicBezTo>
                    <a:pt x="10632" y="1465"/>
                    <a:pt x="10287" y="1119"/>
                    <a:pt x="9870" y="1119"/>
                  </a:cubicBezTo>
                  <a:lnTo>
                    <a:pt x="9513" y="1119"/>
                  </a:lnTo>
                  <a:lnTo>
                    <a:pt x="9513" y="762"/>
                  </a:lnTo>
                  <a:cubicBezTo>
                    <a:pt x="9513" y="345"/>
                    <a:pt x="9168" y="0"/>
                    <a:pt x="87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1"/>
            <p:cNvSpPr/>
            <p:nvPr/>
          </p:nvSpPr>
          <p:spPr>
            <a:xfrm>
              <a:off x="6071575" y="3276125"/>
              <a:ext cx="80100" cy="92000"/>
            </a:xfrm>
            <a:custGeom>
              <a:avLst/>
              <a:gdLst/>
              <a:ahLst/>
              <a:cxnLst/>
              <a:rect l="l" t="t" r="r" b="b"/>
              <a:pathLst>
                <a:path w="3204" h="3680" extrusionOk="0">
                  <a:moveTo>
                    <a:pt x="1608" y="1310"/>
                  </a:moveTo>
                  <a:cubicBezTo>
                    <a:pt x="2037" y="1310"/>
                    <a:pt x="2215" y="1870"/>
                    <a:pt x="1846" y="2108"/>
                  </a:cubicBezTo>
                  <a:cubicBezTo>
                    <a:pt x="1775" y="2156"/>
                    <a:pt x="1691" y="2179"/>
                    <a:pt x="1607" y="2179"/>
                  </a:cubicBezTo>
                  <a:cubicBezTo>
                    <a:pt x="1522" y="2179"/>
                    <a:pt x="1435" y="2156"/>
                    <a:pt x="1358" y="2108"/>
                  </a:cubicBezTo>
                  <a:cubicBezTo>
                    <a:pt x="1001" y="1870"/>
                    <a:pt x="1168" y="1310"/>
                    <a:pt x="1608" y="1310"/>
                  </a:cubicBezTo>
                  <a:close/>
                  <a:moveTo>
                    <a:pt x="1989" y="2477"/>
                  </a:moveTo>
                  <a:cubicBezTo>
                    <a:pt x="2346" y="2584"/>
                    <a:pt x="2644" y="2846"/>
                    <a:pt x="2787" y="3203"/>
                  </a:cubicBezTo>
                  <a:cubicBezTo>
                    <a:pt x="2763" y="3251"/>
                    <a:pt x="2703" y="3287"/>
                    <a:pt x="2644" y="3299"/>
                  </a:cubicBezTo>
                  <a:lnTo>
                    <a:pt x="584" y="3299"/>
                  </a:lnTo>
                  <a:cubicBezTo>
                    <a:pt x="525" y="3287"/>
                    <a:pt x="465" y="3251"/>
                    <a:pt x="429" y="3203"/>
                  </a:cubicBezTo>
                  <a:cubicBezTo>
                    <a:pt x="583" y="2849"/>
                    <a:pt x="866" y="2588"/>
                    <a:pt x="1231" y="2479"/>
                  </a:cubicBezTo>
                  <a:lnTo>
                    <a:pt x="1231" y="2479"/>
                  </a:lnTo>
                  <a:cubicBezTo>
                    <a:pt x="1349" y="2537"/>
                    <a:pt x="1479" y="2566"/>
                    <a:pt x="1608" y="2566"/>
                  </a:cubicBezTo>
                  <a:cubicBezTo>
                    <a:pt x="1739" y="2566"/>
                    <a:pt x="1870" y="2537"/>
                    <a:pt x="1989" y="2477"/>
                  </a:cubicBezTo>
                  <a:close/>
                  <a:moveTo>
                    <a:pt x="596" y="1"/>
                  </a:moveTo>
                  <a:cubicBezTo>
                    <a:pt x="275" y="1"/>
                    <a:pt x="13" y="263"/>
                    <a:pt x="1" y="596"/>
                  </a:cubicBezTo>
                  <a:lnTo>
                    <a:pt x="1" y="739"/>
                  </a:lnTo>
                  <a:cubicBezTo>
                    <a:pt x="1" y="864"/>
                    <a:pt x="99" y="926"/>
                    <a:pt x="197" y="926"/>
                  </a:cubicBezTo>
                  <a:cubicBezTo>
                    <a:pt x="295" y="926"/>
                    <a:pt x="394" y="864"/>
                    <a:pt x="394" y="739"/>
                  </a:cubicBezTo>
                  <a:lnTo>
                    <a:pt x="394" y="596"/>
                  </a:lnTo>
                  <a:cubicBezTo>
                    <a:pt x="394" y="477"/>
                    <a:pt x="477" y="382"/>
                    <a:pt x="596" y="382"/>
                  </a:cubicBezTo>
                  <a:lnTo>
                    <a:pt x="2620" y="382"/>
                  </a:lnTo>
                  <a:cubicBezTo>
                    <a:pt x="2727" y="382"/>
                    <a:pt x="2822" y="477"/>
                    <a:pt x="2822" y="596"/>
                  </a:cubicBezTo>
                  <a:lnTo>
                    <a:pt x="2822" y="2560"/>
                  </a:lnTo>
                  <a:cubicBezTo>
                    <a:pt x="2668" y="2406"/>
                    <a:pt x="2489" y="2275"/>
                    <a:pt x="2299" y="2191"/>
                  </a:cubicBezTo>
                  <a:cubicBezTo>
                    <a:pt x="2644" y="1632"/>
                    <a:pt x="2251" y="917"/>
                    <a:pt x="1608" y="917"/>
                  </a:cubicBezTo>
                  <a:cubicBezTo>
                    <a:pt x="953" y="917"/>
                    <a:pt x="560" y="1632"/>
                    <a:pt x="906" y="2191"/>
                  </a:cubicBezTo>
                  <a:cubicBezTo>
                    <a:pt x="715" y="2275"/>
                    <a:pt x="536" y="2406"/>
                    <a:pt x="394" y="2560"/>
                  </a:cubicBezTo>
                  <a:lnTo>
                    <a:pt x="394" y="1644"/>
                  </a:lnTo>
                  <a:cubicBezTo>
                    <a:pt x="394" y="1537"/>
                    <a:pt x="298" y="1453"/>
                    <a:pt x="203" y="1453"/>
                  </a:cubicBezTo>
                  <a:cubicBezTo>
                    <a:pt x="96" y="1453"/>
                    <a:pt x="13" y="1537"/>
                    <a:pt x="13" y="1644"/>
                  </a:cubicBezTo>
                  <a:lnTo>
                    <a:pt x="13" y="3096"/>
                  </a:lnTo>
                  <a:cubicBezTo>
                    <a:pt x="13" y="3394"/>
                    <a:pt x="239" y="3644"/>
                    <a:pt x="536" y="3680"/>
                  </a:cubicBezTo>
                  <a:lnTo>
                    <a:pt x="2680" y="3680"/>
                  </a:lnTo>
                  <a:cubicBezTo>
                    <a:pt x="2977" y="3644"/>
                    <a:pt x="3203" y="3394"/>
                    <a:pt x="3203" y="3096"/>
                  </a:cubicBezTo>
                  <a:lnTo>
                    <a:pt x="3203" y="596"/>
                  </a:lnTo>
                  <a:cubicBezTo>
                    <a:pt x="3203" y="263"/>
                    <a:pt x="2942" y="1"/>
                    <a:pt x="26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3" name="Google Shape;413;p21"/>
          <p:cNvGrpSpPr/>
          <p:nvPr/>
        </p:nvGrpSpPr>
        <p:grpSpPr>
          <a:xfrm>
            <a:off x="5335908" y="9490604"/>
            <a:ext cx="288782" cy="284579"/>
            <a:chOff x="5506325" y="3219875"/>
            <a:chExt cx="328050" cy="323275"/>
          </a:xfrm>
        </p:grpSpPr>
        <p:sp>
          <p:nvSpPr>
            <p:cNvPr id="414" name="Google Shape;414;p21"/>
            <p:cNvSpPr/>
            <p:nvPr/>
          </p:nvSpPr>
          <p:spPr>
            <a:xfrm>
              <a:off x="5506325" y="3326850"/>
              <a:ext cx="328050" cy="216300"/>
            </a:xfrm>
            <a:custGeom>
              <a:avLst/>
              <a:gdLst/>
              <a:ahLst/>
              <a:cxnLst/>
              <a:rect l="l" t="t" r="r" b="b"/>
              <a:pathLst>
                <a:path w="13122" h="8652" extrusionOk="0">
                  <a:moveTo>
                    <a:pt x="429" y="400"/>
                  </a:moveTo>
                  <a:lnTo>
                    <a:pt x="3882" y="2448"/>
                  </a:lnTo>
                  <a:cubicBezTo>
                    <a:pt x="3977" y="2520"/>
                    <a:pt x="4013" y="2651"/>
                    <a:pt x="3954" y="2746"/>
                  </a:cubicBezTo>
                  <a:lnTo>
                    <a:pt x="2370" y="5425"/>
                  </a:lnTo>
                  <a:cubicBezTo>
                    <a:pt x="2346" y="5473"/>
                    <a:pt x="2299" y="5508"/>
                    <a:pt x="2239" y="5520"/>
                  </a:cubicBezTo>
                  <a:lnTo>
                    <a:pt x="2251" y="5508"/>
                  </a:lnTo>
                  <a:lnTo>
                    <a:pt x="2251" y="5508"/>
                  </a:lnTo>
                  <a:cubicBezTo>
                    <a:pt x="2229" y="5513"/>
                    <a:pt x="2207" y="5515"/>
                    <a:pt x="2186" y="5515"/>
                  </a:cubicBezTo>
                  <a:cubicBezTo>
                    <a:pt x="2149" y="5515"/>
                    <a:pt x="2115" y="5507"/>
                    <a:pt x="2084" y="5484"/>
                  </a:cubicBezTo>
                  <a:lnTo>
                    <a:pt x="572" y="4591"/>
                  </a:lnTo>
                  <a:cubicBezTo>
                    <a:pt x="465" y="4532"/>
                    <a:pt x="394" y="4401"/>
                    <a:pt x="394" y="4270"/>
                  </a:cubicBezTo>
                  <a:lnTo>
                    <a:pt x="394" y="424"/>
                  </a:lnTo>
                  <a:cubicBezTo>
                    <a:pt x="394" y="412"/>
                    <a:pt x="394" y="400"/>
                    <a:pt x="406" y="400"/>
                  </a:cubicBezTo>
                  <a:close/>
                  <a:moveTo>
                    <a:pt x="7523" y="3007"/>
                  </a:moveTo>
                  <a:cubicBezTo>
                    <a:pt x="7595" y="3007"/>
                    <a:pt x="7666" y="3021"/>
                    <a:pt x="7728" y="3044"/>
                  </a:cubicBezTo>
                  <a:lnTo>
                    <a:pt x="8180" y="3222"/>
                  </a:lnTo>
                  <a:cubicBezTo>
                    <a:pt x="8301" y="3266"/>
                    <a:pt x="8429" y="3290"/>
                    <a:pt x="8557" y="3290"/>
                  </a:cubicBezTo>
                  <a:cubicBezTo>
                    <a:pt x="8706" y="3290"/>
                    <a:pt x="8855" y="3257"/>
                    <a:pt x="8990" y="3187"/>
                  </a:cubicBezTo>
                  <a:lnTo>
                    <a:pt x="10300" y="5401"/>
                  </a:lnTo>
                  <a:lnTo>
                    <a:pt x="10085" y="5532"/>
                  </a:lnTo>
                  <a:cubicBezTo>
                    <a:pt x="10050" y="5556"/>
                    <a:pt x="10014" y="5580"/>
                    <a:pt x="9978" y="5604"/>
                  </a:cubicBezTo>
                  <a:lnTo>
                    <a:pt x="7180" y="3949"/>
                  </a:lnTo>
                  <a:cubicBezTo>
                    <a:pt x="7144" y="3923"/>
                    <a:pt x="7105" y="3911"/>
                    <a:pt x="7067" y="3911"/>
                  </a:cubicBezTo>
                  <a:cubicBezTo>
                    <a:pt x="6966" y="3911"/>
                    <a:pt x="6874" y="3994"/>
                    <a:pt x="6883" y="4115"/>
                  </a:cubicBezTo>
                  <a:lnTo>
                    <a:pt x="6883" y="4151"/>
                  </a:lnTo>
                  <a:cubicBezTo>
                    <a:pt x="6883" y="4425"/>
                    <a:pt x="6644" y="4663"/>
                    <a:pt x="6371" y="4663"/>
                  </a:cubicBezTo>
                  <a:cubicBezTo>
                    <a:pt x="6347" y="4663"/>
                    <a:pt x="6323" y="4639"/>
                    <a:pt x="6323" y="4615"/>
                  </a:cubicBezTo>
                  <a:lnTo>
                    <a:pt x="6323" y="3710"/>
                  </a:lnTo>
                  <a:cubicBezTo>
                    <a:pt x="6323" y="3508"/>
                    <a:pt x="6430" y="3329"/>
                    <a:pt x="6609" y="3234"/>
                  </a:cubicBezTo>
                  <a:lnTo>
                    <a:pt x="6633" y="3222"/>
                  </a:lnTo>
                  <a:cubicBezTo>
                    <a:pt x="6656" y="3210"/>
                    <a:pt x="6692" y="3210"/>
                    <a:pt x="6716" y="3198"/>
                  </a:cubicBezTo>
                  <a:lnTo>
                    <a:pt x="7406" y="3020"/>
                  </a:lnTo>
                  <a:cubicBezTo>
                    <a:pt x="7444" y="3011"/>
                    <a:pt x="7484" y="3007"/>
                    <a:pt x="7523" y="3007"/>
                  </a:cubicBezTo>
                  <a:close/>
                  <a:moveTo>
                    <a:pt x="2828" y="6345"/>
                  </a:moveTo>
                  <a:cubicBezTo>
                    <a:pt x="2832" y="6430"/>
                    <a:pt x="2873" y="6513"/>
                    <a:pt x="2942" y="6568"/>
                  </a:cubicBezTo>
                  <a:cubicBezTo>
                    <a:pt x="2955" y="6577"/>
                    <a:pt x="2969" y="6585"/>
                    <a:pt x="2983" y="6592"/>
                  </a:cubicBezTo>
                  <a:lnTo>
                    <a:pt x="2983" y="6592"/>
                  </a:lnTo>
                  <a:cubicBezTo>
                    <a:pt x="2932" y="6509"/>
                    <a:pt x="2880" y="6427"/>
                    <a:pt x="2828" y="6345"/>
                  </a:cubicBezTo>
                  <a:close/>
                  <a:moveTo>
                    <a:pt x="4477" y="5806"/>
                  </a:moveTo>
                  <a:cubicBezTo>
                    <a:pt x="4704" y="5818"/>
                    <a:pt x="4835" y="6068"/>
                    <a:pt x="4704" y="6270"/>
                  </a:cubicBezTo>
                  <a:lnTo>
                    <a:pt x="4132" y="7068"/>
                  </a:lnTo>
                  <a:cubicBezTo>
                    <a:pt x="4074" y="7148"/>
                    <a:pt x="3985" y="7188"/>
                    <a:pt x="3894" y="7188"/>
                  </a:cubicBezTo>
                  <a:cubicBezTo>
                    <a:pt x="3836" y="7188"/>
                    <a:pt x="3778" y="7172"/>
                    <a:pt x="3727" y="7139"/>
                  </a:cubicBezTo>
                  <a:lnTo>
                    <a:pt x="3727" y="7127"/>
                  </a:lnTo>
                  <a:cubicBezTo>
                    <a:pt x="3668" y="7080"/>
                    <a:pt x="3632" y="7020"/>
                    <a:pt x="3620" y="6937"/>
                  </a:cubicBezTo>
                  <a:cubicBezTo>
                    <a:pt x="3596" y="6866"/>
                    <a:pt x="3620" y="6782"/>
                    <a:pt x="3668" y="6723"/>
                  </a:cubicBezTo>
                  <a:lnTo>
                    <a:pt x="3942" y="6342"/>
                  </a:lnTo>
                  <a:lnTo>
                    <a:pt x="4239" y="5925"/>
                  </a:lnTo>
                  <a:cubicBezTo>
                    <a:pt x="4275" y="5854"/>
                    <a:pt x="4347" y="5818"/>
                    <a:pt x="4430" y="5806"/>
                  </a:cubicBezTo>
                  <a:close/>
                  <a:moveTo>
                    <a:pt x="5263" y="6365"/>
                  </a:moveTo>
                  <a:cubicBezTo>
                    <a:pt x="5321" y="6365"/>
                    <a:pt x="5379" y="6381"/>
                    <a:pt x="5430" y="6413"/>
                  </a:cubicBezTo>
                  <a:cubicBezTo>
                    <a:pt x="5501" y="6461"/>
                    <a:pt x="5537" y="6532"/>
                    <a:pt x="5549" y="6604"/>
                  </a:cubicBezTo>
                  <a:cubicBezTo>
                    <a:pt x="5561" y="6687"/>
                    <a:pt x="5549" y="6758"/>
                    <a:pt x="5501" y="6830"/>
                  </a:cubicBezTo>
                  <a:lnTo>
                    <a:pt x="4930" y="7628"/>
                  </a:lnTo>
                  <a:cubicBezTo>
                    <a:pt x="4882" y="7687"/>
                    <a:pt x="4811" y="7735"/>
                    <a:pt x="4739" y="7747"/>
                  </a:cubicBezTo>
                  <a:cubicBezTo>
                    <a:pt x="4725" y="7749"/>
                    <a:pt x="4710" y="7750"/>
                    <a:pt x="4696" y="7750"/>
                  </a:cubicBezTo>
                  <a:cubicBezTo>
                    <a:pt x="4631" y="7750"/>
                    <a:pt x="4572" y="7728"/>
                    <a:pt x="4513" y="7699"/>
                  </a:cubicBezTo>
                  <a:cubicBezTo>
                    <a:pt x="4394" y="7604"/>
                    <a:pt x="4358" y="7425"/>
                    <a:pt x="4454" y="7294"/>
                  </a:cubicBezTo>
                  <a:lnTo>
                    <a:pt x="5025" y="6485"/>
                  </a:lnTo>
                  <a:cubicBezTo>
                    <a:pt x="5083" y="6405"/>
                    <a:pt x="5173" y="6365"/>
                    <a:pt x="5263" y="6365"/>
                  </a:cubicBezTo>
                  <a:close/>
                  <a:moveTo>
                    <a:pt x="5765" y="7328"/>
                  </a:moveTo>
                  <a:cubicBezTo>
                    <a:pt x="5959" y="7328"/>
                    <a:pt x="6134" y="7528"/>
                    <a:pt x="6037" y="7747"/>
                  </a:cubicBezTo>
                  <a:lnTo>
                    <a:pt x="5918" y="7901"/>
                  </a:lnTo>
                  <a:lnTo>
                    <a:pt x="5847" y="8009"/>
                  </a:lnTo>
                  <a:cubicBezTo>
                    <a:pt x="5790" y="8086"/>
                    <a:pt x="5701" y="8126"/>
                    <a:pt x="5610" y="8126"/>
                  </a:cubicBezTo>
                  <a:cubicBezTo>
                    <a:pt x="5547" y="8126"/>
                    <a:pt x="5483" y="8107"/>
                    <a:pt x="5430" y="8068"/>
                  </a:cubicBezTo>
                  <a:lnTo>
                    <a:pt x="5430" y="8080"/>
                  </a:lnTo>
                  <a:cubicBezTo>
                    <a:pt x="5311" y="7985"/>
                    <a:pt x="5275" y="7806"/>
                    <a:pt x="5370" y="7675"/>
                  </a:cubicBezTo>
                  <a:lnTo>
                    <a:pt x="5561" y="7413"/>
                  </a:lnTo>
                  <a:cubicBezTo>
                    <a:pt x="5624" y="7354"/>
                    <a:pt x="5696" y="7328"/>
                    <a:pt x="5765" y="7328"/>
                  </a:cubicBezTo>
                  <a:close/>
                  <a:moveTo>
                    <a:pt x="5868" y="3015"/>
                  </a:moveTo>
                  <a:cubicBezTo>
                    <a:pt x="5978" y="3015"/>
                    <a:pt x="6088" y="3045"/>
                    <a:pt x="6192" y="3103"/>
                  </a:cubicBezTo>
                  <a:cubicBezTo>
                    <a:pt x="6037" y="3270"/>
                    <a:pt x="5942" y="3496"/>
                    <a:pt x="5942" y="3722"/>
                  </a:cubicBezTo>
                  <a:lnTo>
                    <a:pt x="5942" y="4627"/>
                  </a:lnTo>
                  <a:cubicBezTo>
                    <a:pt x="5942" y="4865"/>
                    <a:pt x="6132" y="5056"/>
                    <a:pt x="6371" y="5056"/>
                  </a:cubicBezTo>
                  <a:cubicBezTo>
                    <a:pt x="6763" y="5056"/>
                    <a:pt x="7109" y="4806"/>
                    <a:pt x="7228" y="4437"/>
                  </a:cubicBezTo>
                  <a:lnTo>
                    <a:pt x="9907" y="6020"/>
                  </a:lnTo>
                  <a:cubicBezTo>
                    <a:pt x="9919" y="6020"/>
                    <a:pt x="9919" y="6032"/>
                    <a:pt x="9931" y="6032"/>
                  </a:cubicBezTo>
                  <a:cubicBezTo>
                    <a:pt x="9942" y="6044"/>
                    <a:pt x="9942" y="6044"/>
                    <a:pt x="9954" y="6056"/>
                  </a:cubicBezTo>
                  <a:cubicBezTo>
                    <a:pt x="10097" y="6139"/>
                    <a:pt x="10133" y="6318"/>
                    <a:pt x="10062" y="6449"/>
                  </a:cubicBezTo>
                  <a:cubicBezTo>
                    <a:pt x="10006" y="6535"/>
                    <a:pt x="9910" y="6586"/>
                    <a:pt x="9813" y="6586"/>
                  </a:cubicBezTo>
                  <a:cubicBezTo>
                    <a:pt x="9763" y="6586"/>
                    <a:pt x="9713" y="6572"/>
                    <a:pt x="9669" y="6544"/>
                  </a:cubicBezTo>
                  <a:lnTo>
                    <a:pt x="9216" y="6282"/>
                  </a:lnTo>
                  <a:lnTo>
                    <a:pt x="7835" y="5473"/>
                  </a:lnTo>
                  <a:cubicBezTo>
                    <a:pt x="7802" y="5454"/>
                    <a:pt x="7769" y="5446"/>
                    <a:pt x="7739" y="5446"/>
                  </a:cubicBezTo>
                  <a:cubicBezTo>
                    <a:pt x="7574" y="5446"/>
                    <a:pt x="7474" y="5683"/>
                    <a:pt x="7645" y="5794"/>
                  </a:cubicBezTo>
                  <a:lnTo>
                    <a:pt x="9026" y="6616"/>
                  </a:lnTo>
                  <a:cubicBezTo>
                    <a:pt x="9157" y="6699"/>
                    <a:pt x="9204" y="6877"/>
                    <a:pt x="9121" y="7020"/>
                  </a:cubicBezTo>
                  <a:cubicBezTo>
                    <a:pt x="9066" y="7107"/>
                    <a:pt x="8969" y="7157"/>
                    <a:pt x="8872" y="7157"/>
                  </a:cubicBezTo>
                  <a:cubicBezTo>
                    <a:pt x="8822" y="7157"/>
                    <a:pt x="8772" y="7144"/>
                    <a:pt x="8728" y="7116"/>
                  </a:cubicBezTo>
                  <a:lnTo>
                    <a:pt x="8359" y="6901"/>
                  </a:lnTo>
                  <a:lnTo>
                    <a:pt x="7347" y="6306"/>
                  </a:lnTo>
                  <a:cubicBezTo>
                    <a:pt x="7313" y="6285"/>
                    <a:pt x="7279" y="6276"/>
                    <a:pt x="7247" y="6276"/>
                  </a:cubicBezTo>
                  <a:cubicBezTo>
                    <a:pt x="7079" y="6276"/>
                    <a:pt x="6966" y="6529"/>
                    <a:pt x="7156" y="6639"/>
                  </a:cubicBezTo>
                  <a:lnTo>
                    <a:pt x="8168" y="7235"/>
                  </a:lnTo>
                  <a:cubicBezTo>
                    <a:pt x="8450" y="7325"/>
                    <a:pt x="8231" y="7788"/>
                    <a:pt x="7999" y="7788"/>
                  </a:cubicBezTo>
                  <a:cubicBezTo>
                    <a:pt x="7955" y="7788"/>
                    <a:pt x="7912" y="7772"/>
                    <a:pt x="7871" y="7735"/>
                  </a:cubicBezTo>
                  <a:lnTo>
                    <a:pt x="7323" y="7413"/>
                  </a:lnTo>
                  <a:lnTo>
                    <a:pt x="6930" y="7175"/>
                  </a:lnTo>
                  <a:cubicBezTo>
                    <a:pt x="6898" y="7155"/>
                    <a:pt x="6864" y="7146"/>
                    <a:pt x="6831" y="7146"/>
                  </a:cubicBezTo>
                  <a:cubicBezTo>
                    <a:pt x="6763" y="7146"/>
                    <a:pt x="6700" y="7183"/>
                    <a:pt x="6668" y="7247"/>
                  </a:cubicBezTo>
                  <a:cubicBezTo>
                    <a:pt x="6609" y="7330"/>
                    <a:pt x="6644" y="7449"/>
                    <a:pt x="6728" y="7508"/>
                  </a:cubicBezTo>
                  <a:lnTo>
                    <a:pt x="7133" y="7747"/>
                  </a:lnTo>
                  <a:cubicBezTo>
                    <a:pt x="7414" y="7837"/>
                    <a:pt x="7195" y="8300"/>
                    <a:pt x="6963" y="8300"/>
                  </a:cubicBezTo>
                  <a:cubicBezTo>
                    <a:pt x="6920" y="8300"/>
                    <a:pt x="6876" y="8284"/>
                    <a:pt x="6835" y="8247"/>
                  </a:cubicBezTo>
                  <a:lnTo>
                    <a:pt x="6359" y="7961"/>
                  </a:lnTo>
                  <a:cubicBezTo>
                    <a:pt x="6633" y="7556"/>
                    <a:pt x="6382" y="6997"/>
                    <a:pt x="5894" y="6925"/>
                  </a:cubicBezTo>
                  <a:cubicBezTo>
                    <a:pt x="6013" y="6627"/>
                    <a:pt x="5918" y="6306"/>
                    <a:pt x="5656" y="6115"/>
                  </a:cubicBezTo>
                  <a:cubicBezTo>
                    <a:pt x="5615" y="6123"/>
                    <a:pt x="5574" y="6127"/>
                    <a:pt x="5534" y="6127"/>
                  </a:cubicBezTo>
                  <a:cubicBezTo>
                    <a:pt x="5211" y="6127"/>
                    <a:pt x="4923" y="5884"/>
                    <a:pt x="4870" y="5556"/>
                  </a:cubicBezTo>
                  <a:cubicBezTo>
                    <a:pt x="4739" y="5698"/>
                    <a:pt x="4562" y="5766"/>
                    <a:pt x="4386" y="5766"/>
                  </a:cubicBezTo>
                  <a:cubicBezTo>
                    <a:pt x="4147" y="5766"/>
                    <a:pt x="3910" y="5641"/>
                    <a:pt x="3787" y="5401"/>
                  </a:cubicBezTo>
                  <a:cubicBezTo>
                    <a:pt x="3669" y="5321"/>
                    <a:pt x="3533" y="5279"/>
                    <a:pt x="3397" y="5279"/>
                  </a:cubicBezTo>
                  <a:cubicBezTo>
                    <a:pt x="3271" y="5279"/>
                    <a:pt x="3146" y="5315"/>
                    <a:pt x="3037" y="5389"/>
                  </a:cubicBezTo>
                  <a:lnTo>
                    <a:pt x="2894" y="5306"/>
                  </a:lnTo>
                  <a:lnTo>
                    <a:pt x="4204" y="3091"/>
                  </a:lnTo>
                  <a:lnTo>
                    <a:pt x="4299" y="3151"/>
                  </a:lnTo>
                  <a:cubicBezTo>
                    <a:pt x="4454" y="3246"/>
                    <a:pt x="4644" y="3306"/>
                    <a:pt x="4823" y="3306"/>
                  </a:cubicBezTo>
                  <a:cubicBezTo>
                    <a:pt x="4954" y="3306"/>
                    <a:pt x="5085" y="3282"/>
                    <a:pt x="5204" y="3234"/>
                  </a:cubicBezTo>
                  <a:lnTo>
                    <a:pt x="5597" y="3079"/>
                  </a:lnTo>
                  <a:cubicBezTo>
                    <a:pt x="5684" y="3036"/>
                    <a:pt x="5775" y="3015"/>
                    <a:pt x="5868" y="3015"/>
                  </a:cubicBezTo>
                  <a:close/>
                  <a:moveTo>
                    <a:pt x="414" y="0"/>
                  </a:moveTo>
                  <a:cubicBezTo>
                    <a:pt x="199" y="0"/>
                    <a:pt x="1" y="169"/>
                    <a:pt x="1" y="412"/>
                  </a:cubicBezTo>
                  <a:lnTo>
                    <a:pt x="1" y="4258"/>
                  </a:lnTo>
                  <a:cubicBezTo>
                    <a:pt x="1" y="4520"/>
                    <a:pt x="144" y="4770"/>
                    <a:pt x="370" y="4913"/>
                  </a:cubicBezTo>
                  <a:lnTo>
                    <a:pt x="1882" y="5806"/>
                  </a:lnTo>
                  <a:cubicBezTo>
                    <a:pt x="1977" y="5864"/>
                    <a:pt x="2082" y="5892"/>
                    <a:pt x="2187" y="5892"/>
                  </a:cubicBezTo>
                  <a:cubicBezTo>
                    <a:pt x="2383" y="5892"/>
                    <a:pt x="2575" y="5794"/>
                    <a:pt x="2692" y="5615"/>
                  </a:cubicBezTo>
                  <a:lnTo>
                    <a:pt x="2751" y="5651"/>
                  </a:lnTo>
                  <a:lnTo>
                    <a:pt x="2561" y="5925"/>
                  </a:lnTo>
                  <a:cubicBezTo>
                    <a:pt x="2651" y="6065"/>
                    <a:pt x="2740" y="6205"/>
                    <a:pt x="2828" y="6345"/>
                  </a:cubicBezTo>
                  <a:lnTo>
                    <a:pt x="2828" y="6345"/>
                  </a:lnTo>
                  <a:cubicBezTo>
                    <a:pt x="2825" y="6282"/>
                    <a:pt x="2842" y="6218"/>
                    <a:pt x="2882" y="6163"/>
                  </a:cubicBezTo>
                  <a:lnTo>
                    <a:pt x="3156" y="5782"/>
                  </a:lnTo>
                  <a:lnTo>
                    <a:pt x="3180" y="5746"/>
                  </a:lnTo>
                  <a:lnTo>
                    <a:pt x="3192" y="5734"/>
                  </a:lnTo>
                  <a:cubicBezTo>
                    <a:pt x="3247" y="5692"/>
                    <a:pt x="3306" y="5674"/>
                    <a:pt x="3363" y="5674"/>
                  </a:cubicBezTo>
                  <a:cubicBezTo>
                    <a:pt x="3566" y="5674"/>
                    <a:pt x="3743" y="5902"/>
                    <a:pt x="3632" y="6115"/>
                  </a:cubicBezTo>
                  <a:lnTo>
                    <a:pt x="3358" y="6496"/>
                  </a:lnTo>
                  <a:cubicBezTo>
                    <a:pt x="3311" y="6556"/>
                    <a:pt x="3239" y="6604"/>
                    <a:pt x="3168" y="6616"/>
                  </a:cubicBezTo>
                  <a:cubicBezTo>
                    <a:pt x="3148" y="6618"/>
                    <a:pt x="3129" y="6620"/>
                    <a:pt x="3111" y="6620"/>
                  </a:cubicBezTo>
                  <a:cubicBezTo>
                    <a:pt x="3066" y="6620"/>
                    <a:pt x="3024" y="6611"/>
                    <a:pt x="2983" y="6592"/>
                  </a:cubicBezTo>
                  <a:lnTo>
                    <a:pt x="2983" y="6592"/>
                  </a:lnTo>
                  <a:cubicBezTo>
                    <a:pt x="3157" y="6869"/>
                    <a:pt x="3329" y="7147"/>
                    <a:pt x="3501" y="7425"/>
                  </a:cubicBezTo>
                  <a:cubicBezTo>
                    <a:pt x="3539" y="7419"/>
                    <a:pt x="3576" y="7416"/>
                    <a:pt x="3613" y="7416"/>
                  </a:cubicBezTo>
                  <a:cubicBezTo>
                    <a:pt x="3948" y="7416"/>
                    <a:pt x="4233" y="7653"/>
                    <a:pt x="4287" y="7997"/>
                  </a:cubicBezTo>
                  <a:cubicBezTo>
                    <a:pt x="4405" y="8080"/>
                    <a:pt x="4539" y="8123"/>
                    <a:pt x="4675" y="8123"/>
                  </a:cubicBezTo>
                  <a:cubicBezTo>
                    <a:pt x="4773" y="8123"/>
                    <a:pt x="4871" y="8101"/>
                    <a:pt x="4966" y="8056"/>
                  </a:cubicBezTo>
                  <a:cubicBezTo>
                    <a:pt x="5013" y="8187"/>
                    <a:pt x="5097" y="8306"/>
                    <a:pt x="5204" y="8378"/>
                  </a:cubicBezTo>
                  <a:cubicBezTo>
                    <a:pt x="5321" y="8465"/>
                    <a:pt x="5458" y="8507"/>
                    <a:pt x="5594" y="8507"/>
                  </a:cubicBezTo>
                  <a:cubicBezTo>
                    <a:pt x="5791" y="8507"/>
                    <a:pt x="5987" y="8420"/>
                    <a:pt x="6121" y="8259"/>
                  </a:cubicBezTo>
                  <a:lnTo>
                    <a:pt x="6633" y="8556"/>
                  </a:lnTo>
                  <a:cubicBezTo>
                    <a:pt x="6728" y="8616"/>
                    <a:pt x="6847" y="8651"/>
                    <a:pt x="6966" y="8651"/>
                  </a:cubicBezTo>
                  <a:cubicBezTo>
                    <a:pt x="7216" y="8651"/>
                    <a:pt x="7430" y="8521"/>
                    <a:pt x="7549" y="8318"/>
                  </a:cubicBezTo>
                  <a:cubicBezTo>
                    <a:pt x="7609" y="8223"/>
                    <a:pt x="7633" y="8128"/>
                    <a:pt x="7645" y="8032"/>
                  </a:cubicBezTo>
                  <a:lnTo>
                    <a:pt x="7668" y="8044"/>
                  </a:lnTo>
                  <a:cubicBezTo>
                    <a:pt x="7772" y="8108"/>
                    <a:pt x="7885" y="8140"/>
                    <a:pt x="8003" y="8140"/>
                  </a:cubicBezTo>
                  <a:cubicBezTo>
                    <a:pt x="8061" y="8140"/>
                    <a:pt x="8121" y="8132"/>
                    <a:pt x="8180" y="8116"/>
                  </a:cubicBezTo>
                  <a:cubicBezTo>
                    <a:pt x="8466" y="8044"/>
                    <a:pt x="8668" y="7794"/>
                    <a:pt x="8692" y="7497"/>
                  </a:cubicBezTo>
                  <a:cubicBezTo>
                    <a:pt x="8746" y="7508"/>
                    <a:pt x="8802" y="7514"/>
                    <a:pt x="8860" y="7514"/>
                  </a:cubicBezTo>
                  <a:cubicBezTo>
                    <a:pt x="8919" y="7514"/>
                    <a:pt x="8978" y="7508"/>
                    <a:pt x="9038" y="7497"/>
                  </a:cubicBezTo>
                  <a:cubicBezTo>
                    <a:pt x="9204" y="7449"/>
                    <a:pt x="9359" y="7342"/>
                    <a:pt x="9454" y="7187"/>
                  </a:cubicBezTo>
                  <a:cubicBezTo>
                    <a:pt x="9502" y="7092"/>
                    <a:pt x="9538" y="6985"/>
                    <a:pt x="9538" y="6889"/>
                  </a:cubicBezTo>
                  <a:cubicBezTo>
                    <a:pt x="9630" y="6927"/>
                    <a:pt x="9721" y="6944"/>
                    <a:pt x="9807" y="6944"/>
                  </a:cubicBezTo>
                  <a:cubicBezTo>
                    <a:pt x="10346" y="6944"/>
                    <a:pt x="10722" y="6279"/>
                    <a:pt x="10312" y="5818"/>
                  </a:cubicBezTo>
                  <a:lnTo>
                    <a:pt x="10514" y="5699"/>
                  </a:lnTo>
                  <a:cubicBezTo>
                    <a:pt x="10627" y="5819"/>
                    <a:pt x="10778" y="5881"/>
                    <a:pt x="10932" y="5881"/>
                  </a:cubicBezTo>
                  <a:cubicBezTo>
                    <a:pt x="11037" y="5881"/>
                    <a:pt x="11144" y="5852"/>
                    <a:pt x="11240" y="5794"/>
                  </a:cubicBezTo>
                  <a:lnTo>
                    <a:pt x="11609" y="5580"/>
                  </a:lnTo>
                  <a:cubicBezTo>
                    <a:pt x="11790" y="5470"/>
                    <a:pt x="11684" y="5216"/>
                    <a:pt x="11511" y="5216"/>
                  </a:cubicBezTo>
                  <a:cubicBezTo>
                    <a:pt x="11478" y="5216"/>
                    <a:pt x="11443" y="5225"/>
                    <a:pt x="11407" y="5246"/>
                  </a:cubicBezTo>
                  <a:lnTo>
                    <a:pt x="11050" y="5461"/>
                  </a:lnTo>
                  <a:cubicBezTo>
                    <a:pt x="11015" y="5481"/>
                    <a:pt x="10976" y="5490"/>
                    <a:pt x="10937" y="5490"/>
                  </a:cubicBezTo>
                  <a:cubicBezTo>
                    <a:pt x="10883" y="5490"/>
                    <a:pt x="10829" y="5471"/>
                    <a:pt x="10788" y="5437"/>
                  </a:cubicBezTo>
                  <a:cubicBezTo>
                    <a:pt x="10788" y="5425"/>
                    <a:pt x="9180" y="2722"/>
                    <a:pt x="9180" y="2722"/>
                  </a:cubicBezTo>
                  <a:cubicBezTo>
                    <a:pt x="9109" y="2627"/>
                    <a:pt x="9145" y="2484"/>
                    <a:pt x="9252" y="2425"/>
                  </a:cubicBezTo>
                  <a:lnTo>
                    <a:pt x="12693" y="377"/>
                  </a:lnTo>
                  <a:cubicBezTo>
                    <a:pt x="12700" y="373"/>
                    <a:pt x="12706" y="372"/>
                    <a:pt x="12711" y="372"/>
                  </a:cubicBezTo>
                  <a:cubicBezTo>
                    <a:pt x="12724" y="372"/>
                    <a:pt x="12732" y="380"/>
                    <a:pt x="12740" y="389"/>
                  </a:cubicBezTo>
                  <a:lnTo>
                    <a:pt x="12740" y="4246"/>
                  </a:lnTo>
                  <a:cubicBezTo>
                    <a:pt x="12729" y="4377"/>
                    <a:pt x="12669" y="4496"/>
                    <a:pt x="12550" y="4568"/>
                  </a:cubicBezTo>
                  <a:lnTo>
                    <a:pt x="12193" y="4782"/>
                  </a:lnTo>
                  <a:cubicBezTo>
                    <a:pt x="12001" y="4893"/>
                    <a:pt x="12117" y="5141"/>
                    <a:pt x="12288" y="5141"/>
                  </a:cubicBezTo>
                  <a:cubicBezTo>
                    <a:pt x="12319" y="5141"/>
                    <a:pt x="12351" y="5133"/>
                    <a:pt x="12383" y="5115"/>
                  </a:cubicBezTo>
                  <a:lnTo>
                    <a:pt x="12752" y="4889"/>
                  </a:lnTo>
                  <a:cubicBezTo>
                    <a:pt x="12979" y="4758"/>
                    <a:pt x="13121" y="4508"/>
                    <a:pt x="13121" y="4246"/>
                  </a:cubicBezTo>
                  <a:lnTo>
                    <a:pt x="13121" y="424"/>
                  </a:lnTo>
                  <a:cubicBezTo>
                    <a:pt x="13121" y="181"/>
                    <a:pt x="12923" y="12"/>
                    <a:pt x="12708" y="12"/>
                  </a:cubicBezTo>
                  <a:cubicBezTo>
                    <a:pt x="12639" y="12"/>
                    <a:pt x="12569" y="30"/>
                    <a:pt x="12502" y="67"/>
                  </a:cubicBezTo>
                  <a:lnTo>
                    <a:pt x="9049" y="2127"/>
                  </a:lnTo>
                  <a:cubicBezTo>
                    <a:pt x="8799" y="2270"/>
                    <a:pt x="8692" y="2579"/>
                    <a:pt x="8799" y="2853"/>
                  </a:cubicBezTo>
                  <a:cubicBezTo>
                    <a:pt x="8722" y="2883"/>
                    <a:pt x="8642" y="2898"/>
                    <a:pt x="8561" y="2898"/>
                  </a:cubicBezTo>
                  <a:cubicBezTo>
                    <a:pt x="8481" y="2898"/>
                    <a:pt x="8401" y="2883"/>
                    <a:pt x="8323" y="2853"/>
                  </a:cubicBezTo>
                  <a:lnTo>
                    <a:pt x="7871" y="2675"/>
                  </a:lnTo>
                  <a:cubicBezTo>
                    <a:pt x="7767" y="2640"/>
                    <a:pt x="7659" y="2621"/>
                    <a:pt x="7549" y="2621"/>
                  </a:cubicBezTo>
                  <a:cubicBezTo>
                    <a:pt x="7470" y="2621"/>
                    <a:pt x="7391" y="2631"/>
                    <a:pt x="7311" y="2651"/>
                  </a:cubicBezTo>
                  <a:lnTo>
                    <a:pt x="6633" y="2817"/>
                  </a:lnTo>
                  <a:cubicBezTo>
                    <a:pt x="6609" y="2829"/>
                    <a:pt x="6585" y="2829"/>
                    <a:pt x="6549" y="2841"/>
                  </a:cubicBezTo>
                  <a:cubicBezTo>
                    <a:pt x="6287" y="2691"/>
                    <a:pt x="6095" y="2608"/>
                    <a:pt x="5880" y="2608"/>
                  </a:cubicBezTo>
                  <a:cubicBezTo>
                    <a:pt x="5753" y="2608"/>
                    <a:pt x="5617" y="2637"/>
                    <a:pt x="5454" y="2698"/>
                  </a:cubicBezTo>
                  <a:lnTo>
                    <a:pt x="5049" y="2853"/>
                  </a:lnTo>
                  <a:cubicBezTo>
                    <a:pt x="4979" y="2881"/>
                    <a:pt x="4903" y="2895"/>
                    <a:pt x="4826" y="2895"/>
                  </a:cubicBezTo>
                  <a:cubicBezTo>
                    <a:pt x="4709" y="2895"/>
                    <a:pt x="4590" y="2863"/>
                    <a:pt x="4489" y="2806"/>
                  </a:cubicBezTo>
                  <a:lnTo>
                    <a:pt x="4358" y="2722"/>
                  </a:lnTo>
                  <a:cubicBezTo>
                    <a:pt x="4394" y="2484"/>
                    <a:pt x="4287" y="2246"/>
                    <a:pt x="4073" y="2115"/>
                  </a:cubicBezTo>
                  <a:lnTo>
                    <a:pt x="620" y="55"/>
                  </a:lnTo>
                  <a:cubicBezTo>
                    <a:pt x="553" y="18"/>
                    <a:pt x="483" y="0"/>
                    <a:pt x="4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1"/>
            <p:cNvSpPr/>
            <p:nvPr/>
          </p:nvSpPr>
          <p:spPr>
            <a:xfrm>
              <a:off x="5597125" y="3219875"/>
              <a:ext cx="146450" cy="125025"/>
            </a:xfrm>
            <a:custGeom>
              <a:avLst/>
              <a:gdLst/>
              <a:ahLst/>
              <a:cxnLst/>
              <a:rect l="l" t="t" r="r" b="b"/>
              <a:pathLst>
                <a:path w="5858" h="5001" extrusionOk="0">
                  <a:moveTo>
                    <a:pt x="3459" y="381"/>
                  </a:moveTo>
                  <a:cubicBezTo>
                    <a:pt x="3583" y="381"/>
                    <a:pt x="3691" y="495"/>
                    <a:pt x="3691" y="631"/>
                  </a:cubicBezTo>
                  <a:lnTo>
                    <a:pt x="3691" y="929"/>
                  </a:lnTo>
                  <a:lnTo>
                    <a:pt x="2179" y="929"/>
                  </a:lnTo>
                  <a:lnTo>
                    <a:pt x="2179" y="631"/>
                  </a:lnTo>
                  <a:cubicBezTo>
                    <a:pt x="2179" y="488"/>
                    <a:pt x="2286" y="381"/>
                    <a:pt x="2429" y="381"/>
                  </a:cubicBezTo>
                  <a:lnTo>
                    <a:pt x="3441" y="381"/>
                  </a:lnTo>
                  <a:cubicBezTo>
                    <a:pt x="3447" y="381"/>
                    <a:pt x="3453" y="381"/>
                    <a:pt x="3459" y="381"/>
                  </a:cubicBezTo>
                  <a:close/>
                  <a:moveTo>
                    <a:pt x="5132" y="1310"/>
                  </a:moveTo>
                  <a:cubicBezTo>
                    <a:pt x="5322" y="1310"/>
                    <a:pt x="5477" y="1465"/>
                    <a:pt x="5477" y="1655"/>
                  </a:cubicBezTo>
                  <a:lnTo>
                    <a:pt x="5477" y="1882"/>
                  </a:lnTo>
                  <a:cubicBezTo>
                    <a:pt x="5477" y="2310"/>
                    <a:pt x="5132" y="2655"/>
                    <a:pt x="4703" y="2655"/>
                  </a:cubicBezTo>
                  <a:lnTo>
                    <a:pt x="4560" y="2655"/>
                  </a:lnTo>
                  <a:lnTo>
                    <a:pt x="4560" y="2441"/>
                  </a:lnTo>
                  <a:cubicBezTo>
                    <a:pt x="4560" y="2310"/>
                    <a:pt x="4462" y="2245"/>
                    <a:pt x="4364" y="2245"/>
                  </a:cubicBezTo>
                  <a:cubicBezTo>
                    <a:pt x="4266" y="2245"/>
                    <a:pt x="4167" y="2310"/>
                    <a:pt x="4167" y="2441"/>
                  </a:cubicBezTo>
                  <a:lnTo>
                    <a:pt x="4167" y="2655"/>
                  </a:lnTo>
                  <a:lnTo>
                    <a:pt x="1691" y="2655"/>
                  </a:lnTo>
                  <a:lnTo>
                    <a:pt x="1691" y="2441"/>
                  </a:lnTo>
                  <a:cubicBezTo>
                    <a:pt x="1691" y="2310"/>
                    <a:pt x="1596" y="2245"/>
                    <a:pt x="1500" y="2245"/>
                  </a:cubicBezTo>
                  <a:cubicBezTo>
                    <a:pt x="1405" y="2245"/>
                    <a:pt x="1310" y="2310"/>
                    <a:pt x="1310" y="2441"/>
                  </a:cubicBezTo>
                  <a:lnTo>
                    <a:pt x="1310" y="2655"/>
                  </a:lnTo>
                  <a:lnTo>
                    <a:pt x="1167" y="2655"/>
                  </a:lnTo>
                  <a:cubicBezTo>
                    <a:pt x="738" y="2644"/>
                    <a:pt x="393" y="2310"/>
                    <a:pt x="393" y="1882"/>
                  </a:cubicBezTo>
                  <a:lnTo>
                    <a:pt x="393" y="1655"/>
                  </a:lnTo>
                  <a:cubicBezTo>
                    <a:pt x="393" y="1465"/>
                    <a:pt x="548" y="1310"/>
                    <a:pt x="726" y="1310"/>
                  </a:cubicBezTo>
                  <a:close/>
                  <a:moveTo>
                    <a:pt x="2429" y="0"/>
                  </a:moveTo>
                  <a:cubicBezTo>
                    <a:pt x="2072" y="0"/>
                    <a:pt x="1786" y="286"/>
                    <a:pt x="1786" y="631"/>
                  </a:cubicBezTo>
                  <a:lnTo>
                    <a:pt x="1786" y="929"/>
                  </a:lnTo>
                  <a:lnTo>
                    <a:pt x="726" y="929"/>
                  </a:lnTo>
                  <a:cubicBezTo>
                    <a:pt x="334" y="929"/>
                    <a:pt x="0" y="1250"/>
                    <a:pt x="0" y="1655"/>
                  </a:cubicBezTo>
                  <a:lnTo>
                    <a:pt x="0" y="3096"/>
                  </a:lnTo>
                  <a:cubicBezTo>
                    <a:pt x="0" y="3221"/>
                    <a:pt x="98" y="3283"/>
                    <a:pt x="197" y="3283"/>
                  </a:cubicBezTo>
                  <a:cubicBezTo>
                    <a:pt x="295" y="3283"/>
                    <a:pt x="393" y="3221"/>
                    <a:pt x="393" y="3096"/>
                  </a:cubicBezTo>
                  <a:lnTo>
                    <a:pt x="393" y="2739"/>
                  </a:lnTo>
                  <a:cubicBezTo>
                    <a:pt x="595" y="2929"/>
                    <a:pt x="869" y="3036"/>
                    <a:pt x="1155" y="3036"/>
                  </a:cubicBezTo>
                  <a:lnTo>
                    <a:pt x="1310" y="3036"/>
                  </a:lnTo>
                  <a:lnTo>
                    <a:pt x="1310" y="3251"/>
                  </a:lnTo>
                  <a:cubicBezTo>
                    <a:pt x="1310" y="3376"/>
                    <a:pt x="1405" y="3438"/>
                    <a:pt x="1500" y="3438"/>
                  </a:cubicBezTo>
                  <a:cubicBezTo>
                    <a:pt x="1596" y="3438"/>
                    <a:pt x="1691" y="3376"/>
                    <a:pt x="1691" y="3251"/>
                  </a:cubicBezTo>
                  <a:lnTo>
                    <a:pt x="1691" y="3036"/>
                  </a:lnTo>
                  <a:lnTo>
                    <a:pt x="4167" y="3036"/>
                  </a:lnTo>
                  <a:lnTo>
                    <a:pt x="4167" y="3251"/>
                  </a:lnTo>
                  <a:cubicBezTo>
                    <a:pt x="4167" y="3376"/>
                    <a:pt x="4263" y="3438"/>
                    <a:pt x="4358" y="3438"/>
                  </a:cubicBezTo>
                  <a:cubicBezTo>
                    <a:pt x="4453" y="3438"/>
                    <a:pt x="4548" y="3376"/>
                    <a:pt x="4548" y="3251"/>
                  </a:cubicBezTo>
                  <a:lnTo>
                    <a:pt x="4548" y="3036"/>
                  </a:lnTo>
                  <a:lnTo>
                    <a:pt x="4703" y="3036"/>
                  </a:lnTo>
                  <a:cubicBezTo>
                    <a:pt x="4989" y="3036"/>
                    <a:pt x="5263" y="2929"/>
                    <a:pt x="5465" y="2739"/>
                  </a:cubicBezTo>
                  <a:lnTo>
                    <a:pt x="5465" y="4275"/>
                  </a:lnTo>
                  <a:cubicBezTo>
                    <a:pt x="5465" y="4465"/>
                    <a:pt x="5322" y="4608"/>
                    <a:pt x="5132" y="4608"/>
                  </a:cubicBezTo>
                  <a:lnTo>
                    <a:pt x="726" y="4608"/>
                  </a:lnTo>
                  <a:cubicBezTo>
                    <a:pt x="536" y="4608"/>
                    <a:pt x="381" y="4465"/>
                    <a:pt x="381" y="4275"/>
                  </a:cubicBezTo>
                  <a:lnTo>
                    <a:pt x="381" y="4001"/>
                  </a:lnTo>
                  <a:cubicBezTo>
                    <a:pt x="381" y="3870"/>
                    <a:pt x="286" y="3804"/>
                    <a:pt x="191" y="3804"/>
                  </a:cubicBezTo>
                  <a:cubicBezTo>
                    <a:pt x="95" y="3804"/>
                    <a:pt x="0" y="3870"/>
                    <a:pt x="0" y="4001"/>
                  </a:cubicBezTo>
                  <a:lnTo>
                    <a:pt x="0" y="4275"/>
                  </a:lnTo>
                  <a:cubicBezTo>
                    <a:pt x="0" y="4668"/>
                    <a:pt x="322" y="5001"/>
                    <a:pt x="726" y="5001"/>
                  </a:cubicBezTo>
                  <a:lnTo>
                    <a:pt x="5132" y="5001"/>
                  </a:lnTo>
                  <a:cubicBezTo>
                    <a:pt x="5537" y="5001"/>
                    <a:pt x="5858" y="4668"/>
                    <a:pt x="5858" y="4275"/>
                  </a:cubicBezTo>
                  <a:lnTo>
                    <a:pt x="5858" y="1655"/>
                  </a:lnTo>
                  <a:cubicBezTo>
                    <a:pt x="5858" y="1250"/>
                    <a:pt x="5537" y="929"/>
                    <a:pt x="5132" y="929"/>
                  </a:cubicBezTo>
                  <a:lnTo>
                    <a:pt x="4072" y="929"/>
                  </a:lnTo>
                  <a:lnTo>
                    <a:pt x="4072" y="631"/>
                  </a:lnTo>
                  <a:cubicBezTo>
                    <a:pt x="4072" y="286"/>
                    <a:pt x="3786" y="0"/>
                    <a:pt x="34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6" name="Google Shape;416;p21"/>
          <p:cNvGrpSpPr/>
          <p:nvPr/>
        </p:nvGrpSpPr>
        <p:grpSpPr>
          <a:xfrm>
            <a:off x="4944967" y="9488514"/>
            <a:ext cx="228240" cy="288760"/>
            <a:chOff x="5062225" y="3217500"/>
            <a:chExt cx="259275" cy="328025"/>
          </a:xfrm>
        </p:grpSpPr>
        <p:sp>
          <p:nvSpPr>
            <p:cNvPr id="417" name="Google Shape;417;p21"/>
            <p:cNvSpPr/>
            <p:nvPr/>
          </p:nvSpPr>
          <p:spPr>
            <a:xfrm>
              <a:off x="5198850" y="3267925"/>
              <a:ext cx="46550" cy="48125"/>
            </a:xfrm>
            <a:custGeom>
              <a:avLst/>
              <a:gdLst/>
              <a:ahLst/>
              <a:cxnLst/>
              <a:rect l="l" t="t" r="r" b="b"/>
              <a:pathLst>
                <a:path w="1862" h="1925" extrusionOk="0">
                  <a:moveTo>
                    <a:pt x="1113" y="0"/>
                  </a:moveTo>
                  <a:cubicBezTo>
                    <a:pt x="709" y="0"/>
                    <a:pt x="323" y="255"/>
                    <a:pt x="191" y="674"/>
                  </a:cubicBezTo>
                  <a:cubicBezTo>
                    <a:pt x="1" y="1293"/>
                    <a:pt x="465" y="1924"/>
                    <a:pt x="1108" y="1924"/>
                  </a:cubicBezTo>
                  <a:cubicBezTo>
                    <a:pt x="1310" y="1924"/>
                    <a:pt x="1501" y="1853"/>
                    <a:pt x="1656" y="1722"/>
                  </a:cubicBezTo>
                  <a:cubicBezTo>
                    <a:pt x="1691" y="1686"/>
                    <a:pt x="1715" y="1662"/>
                    <a:pt x="1739" y="1638"/>
                  </a:cubicBezTo>
                  <a:cubicBezTo>
                    <a:pt x="1862" y="1489"/>
                    <a:pt x="1732" y="1313"/>
                    <a:pt x="1588" y="1313"/>
                  </a:cubicBezTo>
                  <a:cubicBezTo>
                    <a:pt x="1537" y="1313"/>
                    <a:pt x="1485" y="1335"/>
                    <a:pt x="1441" y="1388"/>
                  </a:cubicBezTo>
                  <a:cubicBezTo>
                    <a:pt x="1429" y="1400"/>
                    <a:pt x="1417" y="1412"/>
                    <a:pt x="1394" y="1436"/>
                  </a:cubicBezTo>
                  <a:cubicBezTo>
                    <a:pt x="1321" y="1498"/>
                    <a:pt x="1239" y="1533"/>
                    <a:pt x="1140" y="1533"/>
                  </a:cubicBezTo>
                  <a:cubicBezTo>
                    <a:pt x="1126" y="1533"/>
                    <a:pt x="1111" y="1533"/>
                    <a:pt x="1096" y="1531"/>
                  </a:cubicBezTo>
                  <a:cubicBezTo>
                    <a:pt x="334" y="1531"/>
                    <a:pt x="334" y="388"/>
                    <a:pt x="1096" y="388"/>
                  </a:cubicBezTo>
                  <a:lnTo>
                    <a:pt x="1108" y="388"/>
                  </a:lnTo>
                  <a:cubicBezTo>
                    <a:pt x="1227" y="388"/>
                    <a:pt x="1334" y="424"/>
                    <a:pt x="1429" y="483"/>
                  </a:cubicBezTo>
                  <a:cubicBezTo>
                    <a:pt x="1467" y="508"/>
                    <a:pt x="1504" y="519"/>
                    <a:pt x="1540" y="519"/>
                  </a:cubicBezTo>
                  <a:cubicBezTo>
                    <a:pt x="1706" y="519"/>
                    <a:pt x="1820" y="280"/>
                    <a:pt x="1644" y="162"/>
                  </a:cubicBezTo>
                  <a:cubicBezTo>
                    <a:pt x="1478" y="51"/>
                    <a:pt x="1294" y="0"/>
                    <a:pt x="11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1"/>
            <p:cNvSpPr/>
            <p:nvPr/>
          </p:nvSpPr>
          <p:spPr>
            <a:xfrm>
              <a:off x="5254600" y="3268125"/>
              <a:ext cx="38625" cy="47925"/>
            </a:xfrm>
            <a:custGeom>
              <a:avLst/>
              <a:gdLst/>
              <a:ahLst/>
              <a:cxnLst/>
              <a:rect l="l" t="t" r="r" b="b"/>
              <a:pathLst>
                <a:path w="1545" h="1917" extrusionOk="0">
                  <a:moveTo>
                    <a:pt x="1326" y="1"/>
                  </a:moveTo>
                  <a:cubicBezTo>
                    <a:pt x="1243" y="1"/>
                    <a:pt x="1169" y="54"/>
                    <a:pt x="1140" y="130"/>
                  </a:cubicBezTo>
                  <a:lnTo>
                    <a:pt x="783" y="1202"/>
                  </a:lnTo>
                  <a:lnTo>
                    <a:pt x="414" y="130"/>
                  </a:lnTo>
                  <a:cubicBezTo>
                    <a:pt x="382" y="40"/>
                    <a:pt x="311" y="1"/>
                    <a:pt x="239" y="1"/>
                  </a:cubicBezTo>
                  <a:cubicBezTo>
                    <a:pt x="121" y="1"/>
                    <a:pt x="0" y="106"/>
                    <a:pt x="45" y="261"/>
                  </a:cubicBezTo>
                  <a:lnTo>
                    <a:pt x="580" y="1773"/>
                  </a:lnTo>
                  <a:cubicBezTo>
                    <a:pt x="604" y="1857"/>
                    <a:pt x="700" y="1916"/>
                    <a:pt x="795" y="1916"/>
                  </a:cubicBezTo>
                  <a:cubicBezTo>
                    <a:pt x="890" y="1916"/>
                    <a:pt x="973" y="1857"/>
                    <a:pt x="1009" y="1761"/>
                  </a:cubicBezTo>
                  <a:lnTo>
                    <a:pt x="1509" y="261"/>
                  </a:lnTo>
                  <a:cubicBezTo>
                    <a:pt x="1545" y="154"/>
                    <a:pt x="1485" y="47"/>
                    <a:pt x="1390" y="11"/>
                  </a:cubicBezTo>
                  <a:cubicBezTo>
                    <a:pt x="1369" y="4"/>
                    <a:pt x="1347" y="1"/>
                    <a:pt x="1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1"/>
            <p:cNvSpPr/>
            <p:nvPr/>
          </p:nvSpPr>
          <p:spPr>
            <a:xfrm>
              <a:off x="5194675" y="3373750"/>
              <a:ext cx="102725" cy="9550"/>
            </a:xfrm>
            <a:custGeom>
              <a:avLst/>
              <a:gdLst/>
              <a:ahLst/>
              <a:cxnLst/>
              <a:rect l="l" t="t" r="r" b="b"/>
              <a:pathLst>
                <a:path w="4109" h="382" extrusionOk="0">
                  <a:moveTo>
                    <a:pt x="251" y="1"/>
                  </a:moveTo>
                  <a:cubicBezTo>
                    <a:pt x="1" y="1"/>
                    <a:pt x="1" y="382"/>
                    <a:pt x="251" y="382"/>
                  </a:cubicBezTo>
                  <a:lnTo>
                    <a:pt x="3859" y="382"/>
                  </a:lnTo>
                  <a:cubicBezTo>
                    <a:pt x="4109" y="382"/>
                    <a:pt x="4109" y="1"/>
                    <a:pt x="38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1"/>
            <p:cNvSpPr/>
            <p:nvPr/>
          </p:nvSpPr>
          <p:spPr>
            <a:xfrm>
              <a:off x="5194675" y="3403225"/>
              <a:ext cx="57775" cy="9550"/>
            </a:xfrm>
            <a:custGeom>
              <a:avLst/>
              <a:gdLst/>
              <a:ahLst/>
              <a:cxnLst/>
              <a:rect l="l" t="t" r="r" b="b"/>
              <a:pathLst>
                <a:path w="2311" h="382" extrusionOk="0">
                  <a:moveTo>
                    <a:pt x="263" y="1"/>
                  </a:moveTo>
                  <a:cubicBezTo>
                    <a:pt x="1" y="1"/>
                    <a:pt x="1" y="382"/>
                    <a:pt x="263" y="382"/>
                  </a:cubicBezTo>
                  <a:lnTo>
                    <a:pt x="2061" y="382"/>
                  </a:lnTo>
                  <a:cubicBezTo>
                    <a:pt x="2311" y="382"/>
                    <a:pt x="2311" y="1"/>
                    <a:pt x="20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1"/>
            <p:cNvSpPr/>
            <p:nvPr/>
          </p:nvSpPr>
          <p:spPr>
            <a:xfrm>
              <a:off x="5194675" y="3432700"/>
              <a:ext cx="102725" cy="9550"/>
            </a:xfrm>
            <a:custGeom>
              <a:avLst/>
              <a:gdLst/>
              <a:ahLst/>
              <a:cxnLst/>
              <a:rect l="l" t="t" r="r" b="b"/>
              <a:pathLst>
                <a:path w="4109" h="382" extrusionOk="0">
                  <a:moveTo>
                    <a:pt x="251" y="0"/>
                  </a:moveTo>
                  <a:cubicBezTo>
                    <a:pt x="1" y="0"/>
                    <a:pt x="1" y="381"/>
                    <a:pt x="251" y="381"/>
                  </a:cubicBezTo>
                  <a:lnTo>
                    <a:pt x="3859" y="381"/>
                  </a:lnTo>
                  <a:cubicBezTo>
                    <a:pt x="4109" y="381"/>
                    <a:pt x="4109" y="0"/>
                    <a:pt x="38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1"/>
            <p:cNvSpPr/>
            <p:nvPr/>
          </p:nvSpPr>
          <p:spPr>
            <a:xfrm>
              <a:off x="5194675" y="3462175"/>
              <a:ext cx="101225" cy="9525"/>
            </a:xfrm>
            <a:custGeom>
              <a:avLst/>
              <a:gdLst/>
              <a:ahLst/>
              <a:cxnLst/>
              <a:rect l="l" t="t" r="r" b="b"/>
              <a:pathLst>
                <a:path w="4049" h="381" extrusionOk="0">
                  <a:moveTo>
                    <a:pt x="251" y="0"/>
                  </a:moveTo>
                  <a:cubicBezTo>
                    <a:pt x="1" y="0"/>
                    <a:pt x="1" y="381"/>
                    <a:pt x="251" y="381"/>
                  </a:cubicBezTo>
                  <a:lnTo>
                    <a:pt x="3859" y="381"/>
                  </a:lnTo>
                  <a:cubicBezTo>
                    <a:pt x="3966" y="381"/>
                    <a:pt x="4049" y="298"/>
                    <a:pt x="4049" y="191"/>
                  </a:cubicBezTo>
                  <a:cubicBezTo>
                    <a:pt x="4049" y="83"/>
                    <a:pt x="3966" y="0"/>
                    <a:pt x="38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1"/>
            <p:cNvSpPr/>
            <p:nvPr/>
          </p:nvSpPr>
          <p:spPr>
            <a:xfrm>
              <a:off x="5194675" y="3492525"/>
              <a:ext cx="57775" cy="9550"/>
            </a:xfrm>
            <a:custGeom>
              <a:avLst/>
              <a:gdLst/>
              <a:ahLst/>
              <a:cxnLst/>
              <a:rect l="l" t="t" r="r" b="b"/>
              <a:pathLst>
                <a:path w="2311" h="382" extrusionOk="0">
                  <a:moveTo>
                    <a:pt x="251" y="0"/>
                  </a:moveTo>
                  <a:cubicBezTo>
                    <a:pt x="1" y="0"/>
                    <a:pt x="1" y="381"/>
                    <a:pt x="251" y="381"/>
                  </a:cubicBezTo>
                  <a:lnTo>
                    <a:pt x="2061" y="381"/>
                  </a:lnTo>
                  <a:cubicBezTo>
                    <a:pt x="2311" y="381"/>
                    <a:pt x="2311" y="0"/>
                    <a:pt x="2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1"/>
            <p:cNvSpPr/>
            <p:nvPr/>
          </p:nvSpPr>
          <p:spPr>
            <a:xfrm>
              <a:off x="5194975" y="3344275"/>
              <a:ext cx="102850" cy="9600"/>
            </a:xfrm>
            <a:custGeom>
              <a:avLst/>
              <a:gdLst/>
              <a:ahLst/>
              <a:cxnLst/>
              <a:rect l="l" t="t" r="r" b="b"/>
              <a:pathLst>
                <a:path w="4114" h="384" extrusionOk="0">
                  <a:moveTo>
                    <a:pt x="3868" y="0"/>
                  </a:moveTo>
                  <a:cubicBezTo>
                    <a:pt x="3861" y="0"/>
                    <a:pt x="3854" y="0"/>
                    <a:pt x="3847" y="1"/>
                  </a:cubicBezTo>
                  <a:lnTo>
                    <a:pt x="239" y="1"/>
                  </a:lnTo>
                  <a:cubicBezTo>
                    <a:pt x="1" y="25"/>
                    <a:pt x="1" y="370"/>
                    <a:pt x="239" y="382"/>
                  </a:cubicBezTo>
                  <a:lnTo>
                    <a:pt x="3847" y="382"/>
                  </a:lnTo>
                  <a:cubicBezTo>
                    <a:pt x="3854" y="383"/>
                    <a:pt x="3861" y="383"/>
                    <a:pt x="3868" y="383"/>
                  </a:cubicBezTo>
                  <a:cubicBezTo>
                    <a:pt x="4113" y="383"/>
                    <a:pt x="4113" y="0"/>
                    <a:pt x="38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1"/>
            <p:cNvSpPr/>
            <p:nvPr/>
          </p:nvSpPr>
          <p:spPr>
            <a:xfrm>
              <a:off x="5062225" y="3217500"/>
              <a:ext cx="259275" cy="328025"/>
            </a:xfrm>
            <a:custGeom>
              <a:avLst/>
              <a:gdLst/>
              <a:ahLst/>
              <a:cxnLst/>
              <a:rect l="l" t="t" r="r" b="b"/>
              <a:pathLst>
                <a:path w="10371" h="13121" extrusionOk="0">
                  <a:moveTo>
                    <a:pt x="4346" y="381"/>
                  </a:moveTo>
                  <a:lnTo>
                    <a:pt x="4346" y="12740"/>
                  </a:lnTo>
                  <a:lnTo>
                    <a:pt x="739" y="12740"/>
                  </a:lnTo>
                  <a:cubicBezTo>
                    <a:pt x="536" y="12740"/>
                    <a:pt x="382" y="12573"/>
                    <a:pt x="382" y="12383"/>
                  </a:cubicBezTo>
                  <a:lnTo>
                    <a:pt x="382" y="738"/>
                  </a:lnTo>
                  <a:cubicBezTo>
                    <a:pt x="382" y="548"/>
                    <a:pt x="536" y="381"/>
                    <a:pt x="739" y="381"/>
                  </a:cubicBezTo>
                  <a:close/>
                  <a:moveTo>
                    <a:pt x="739" y="0"/>
                  </a:moveTo>
                  <a:cubicBezTo>
                    <a:pt x="334" y="12"/>
                    <a:pt x="1" y="333"/>
                    <a:pt x="1" y="738"/>
                  </a:cubicBezTo>
                  <a:lnTo>
                    <a:pt x="1" y="12383"/>
                  </a:lnTo>
                  <a:cubicBezTo>
                    <a:pt x="1" y="12787"/>
                    <a:pt x="334" y="13121"/>
                    <a:pt x="739" y="13121"/>
                  </a:cubicBezTo>
                  <a:lnTo>
                    <a:pt x="9633" y="13121"/>
                  </a:lnTo>
                  <a:cubicBezTo>
                    <a:pt x="10038" y="13121"/>
                    <a:pt x="10371" y="12787"/>
                    <a:pt x="10371" y="12383"/>
                  </a:cubicBezTo>
                  <a:lnTo>
                    <a:pt x="10371" y="3405"/>
                  </a:lnTo>
                  <a:cubicBezTo>
                    <a:pt x="10371" y="3280"/>
                    <a:pt x="10276" y="3218"/>
                    <a:pt x="10180" y="3218"/>
                  </a:cubicBezTo>
                  <a:cubicBezTo>
                    <a:pt x="10085" y="3218"/>
                    <a:pt x="9990" y="3280"/>
                    <a:pt x="9990" y="3405"/>
                  </a:cubicBezTo>
                  <a:lnTo>
                    <a:pt x="9990" y="12383"/>
                  </a:lnTo>
                  <a:cubicBezTo>
                    <a:pt x="9990" y="12573"/>
                    <a:pt x="9823" y="12740"/>
                    <a:pt x="9633" y="12740"/>
                  </a:cubicBezTo>
                  <a:lnTo>
                    <a:pt x="4739" y="12740"/>
                  </a:lnTo>
                  <a:lnTo>
                    <a:pt x="4739" y="381"/>
                  </a:lnTo>
                  <a:lnTo>
                    <a:pt x="9633" y="381"/>
                  </a:lnTo>
                  <a:cubicBezTo>
                    <a:pt x="9823" y="381"/>
                    <a:pt x="9990" y="536"/>
                    <a:pt x="9990" y="738"/>
                  </a:cubicBezTo>
                  <a:lnTo>
                    <a:pt x="9990" y="2500"/>
                  </a:lnTo>
                  <a:cubicBezTo>
                    <a:pt x="9990" y="2608"/>
                    <a:pt x="10073" y="2691"/>
                    <a:pt x="10180" y="2691"/>
                  </a:cubicBezTo>
                  <a:lnTo>
                    <a:pt x="10180" y="2703"/>
                  </a:lnTo>
                  <a:cubicBezTo>
                    <a:pt x="10288" y="2703"/>
                    <a:pt x="10371" y="2619"/>
                    <a:pt x="10371" y="2512"/>
                  </a:cubicBezTo>
                  <a:lnTo>
                    <a:pt x="10371" y="738"/>
                  </a:lnTo>
                  <a:cubicBezTo>
                    <a:pt x="10359" y="333"/>
                    <a:pt x="10038" y="12"/>
                    <a:pt x="96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1"/>
            <p:cNvSpPr/>
            <p:nvPr/>
          </p:nvSpPr>
          <p:spPr>
            <a:xfrm>
              <a:off x="5083350" y="3253700"/>
              <a:ext cx="89025" cy="76325"/>
            </a:xfrm>
            <a:custGeom>
              <a:avLst/>
              <a:gdLst/>
              <a:ahLst/>
              <a:cxnLst/>
              <a:rect l="l" t="t" r="r" b="b"/>
              <a:pathLst>
                <a:path w="3561" h="3053" extrusionOk="0">
                  <a:moveTo>
                    <a:pt x="1533" y="1213"/>
                  </a:moveTo>
                  <a:cubicBezTo>
                    <a:pt x="1601" y="1213"/>
                    <a:pt x="1670" y="1237"/>
                    <a:pt x="1727" y="1291"/>
                  </a:cubicBezTo>
                  <a:cubicBezTo>
                    <a:pt x="1894" y="1469"/>
                    <a:pt x="1775" y="1767"/>
                    <a:pt x="1525" y="1767"/>
                  </a:cubicBezTo>
                  <a:cubicBezTo>
                    <a:pt x="1370" y="1767"/>
                    <a:pt x="1251" y="1648"/>
                    <a:pt x="1251" y="1493"/>
                  </a:cubicBezTo>
                  <a:cubicBezTo>
                    <a:pt x="1251" y="1323"/>
                    <a:pt x="1389" y="1213"/>
                    <a:pt x="1533" y="1213"/>
                  </a:cubicBezTo>
                  <a:close/>
                  <a:moveTo>
                    <a:pt x="1525" y="386"/>
                  </a:moveTo>
                  <a:cubicBezTo>
                    <a:pt x="2442" y="386"/>
                    <a:pt x="2978" y="1410"/>
                    <a:pt x="2466" y="2160"/>
                  </a:cubicBezTo>
                  <a:cubicBezTo>
                    <a:pt x="2382" y="2017"/>
                    <a:pt x="2251" y="1898"/>
                    <a:pt x="2108" y="1814"/>
                  </a:cubicBezTo>
                  <a:cubicBezTo>
                    <a:pt x="2156" y="1707"/>
                    <a:pt x="2192" y="1600"/>
                    <a:pt x="2192" y="1493"/>
                  </a:cubicBezTo>
                  <a:cubicBezTo>
                    <a:pt x="2192" y="1046"/>
                    <a:pt x="1858" y="823"/>
                    <a:pt x="1525" y="823"/>
                  </a:cubicBezTo>
                  <a:cubicBezTo>
                    <a:pt x="1192" y="823"/>
                    <a:pt x="858" y="1046"/>
                    <a:pt x="858" y="1493"/>
                  </a:cubicBezTo>
                  <a:cubicBezTo>
                    <a:pt x="858" y="1600"/>
                    <a:pt x="894" y="1707"/>
                    <a:pt x="942" y="1814"/>
                  </a:cubicBezTo>
                  <a:cubicBezTo>
                    <a:pt x="799" y="1898"/>
                    <a:pt x="668" y="2017"/>
                    <a:pt x="584" y="2160"/>
                  </a:cubicBezTo>
                  <a:cubicBezTo>
                    <a:pt x="453" y="1981"/>
                    <a:pt x="382" y="1755"/>
                    <a:pt x="382" y="1529"/>
                  </a:cubicBezTo>
                  <a:cubicBezTo>
                    <a:pt x="382" y="898"/>
                    <a:pt x="894" y="386"/>
                    <a:pt x="1525" y="386"/>
                  </a:cubicBezTo>
                  <a:close/>
                  <a:moveTo>
                    <a:pt x="1811" y="2088"/>
                  </a:moveTo>
                  <a:cubicBezTo>
                    <a:pt x="1977" y="2160"/>
                    <a:pt x="2108" y="2291"/>
                    <a:pt x="2192" y="2457"/>
                  </a:cubicBezTo>
                  <a:cubicBezTo>
                    <a:pt x="2001" y="2588"/>
                    <a:pt x="1763" y="2672"/>
                    <a:pt x="1525" y="2672"/>
                  </a:cubicBezTo>
                  <a:cubicBezTo>
                    <a:pt x="1287" y="2672"/>
                    <a:pt x="1049" y="2588"/>
                    <a:pt x="858" y="2457"/>
                  </a:cubicBezTo>
                  <a:cubicBezTo>
                    <a:pt x="942" y="2291"/>
                    <a:pt x="1073" y="2160"/>
                    <a:pt x="1239" y="2088"/>
                  </a:cubicBezTo>
                  <a:cubicBezTo>
                    <a:pt x="1334" y="2136"/>
                    <a:pt x="1430" y="2160"/>
                    <a:pt x="1525" y="2160"/>
                  </a:cubicBezTo>
                  <a:cubicBezTo>
                    <a:pt x="1620" y="2148"/>
                    <a:pt x="1715" y="2136"/>
                    <a:pt x="1811" y="2088"/>
                  </a:cubicBezTo>
                  <a:close/>
                  <a:moveTo>
                    <a:pt x="1542" y="1"/>
                  </a:moveTo>
                  <a:cubicBezTo>
                    <a:pt x="756" y="1"/>
                    <a:pt x="1" y="609"/>
                    <a:pt x="1" y="1529"/>
                  </a:cubicBezTo>
                  <a:cubicBezTo>
                    <a:pt x="1" y="2374"/>
                    <a:pt x="680" y="3053"/>
                    <a:pt x="1525" y="3053"/>
                  </a:cubicBezTo>
                  <a:cubicBezTo>
                    <a:pt x="2882" y="3053"/>
                    <a:pt x="3561" y="1410"/>
                    <a:pt x="2608" y="445"/>
                  </a:cubicBezTo>
                  <a:cubicBezTo>
                    <a:pt x="2298" y="138"/>
                    <a:pt x="1916" y="1"/>
                    <a:pt x="15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1"/>
            <p:cNvSpPr/>
            <p:nvPr/>
          </p:nvSpPr>
          <p:spPr>
            <a:xfrm>
              <a:off x="5083350" y="3365725"/>
              <a:ext cx="76525" cy="34550"/>
            </a:xfrm>
            <a:custGeom>
              <a:avLst/>
              <a:gdLst/>
              <a:ahLst/>
              <a:cxnLst/>
              <a:rect l="l" t="t" r="r" b="b"/>
              <a:pathLst>
                <a:path w="3061" h="1382" extrusionOk="0">
                  <a:moveTo>
                    <a:pt x="2644" y="381"/>
                  </a:moveTo>
                  <a:cubicBezTo>
                    <a:pt x="2656" y="381"/>
                    <a:pt x="2680" y="393"/>
                    <a:pt x="2680" y="417"/>
                  </a:cubicBezTo>
                  <a:lnTo>
                    <a:pt x="2680" y="965"/>
                  </a:lnTo>
                  <a:cubicBezTo>
                    <a:pt x="2680" y="977"/>
                    <a:pt x="2656" y="1001"/>
                    <a:pt x="2644" y="1001"/>
                  </a:cubicBezTo>
                  <a:lnTo>
                    <a:pt x="418" y="1001"/>
                  </a:lnTo>
                  <a:cubicBezTo>
                    <a:pt x="394" y="1001"/>
                    <a:pt x="382" y="977"/>
                    <a:pt x="382" y="965"/>
                  </a:cubicBezTo>
                  <a:lnTo>
                    <a:pt x="382" y="417"/>
                  </a:lnTo>
                  <a:cubicBezTo>
                    <a:pt x="382" y="393"/>
                    <a:pt x="394" y="381"/>
                    <a:pt x="418" y="381"/>
                  </a:cubicBezTo>
                  <a:close/>
                  <a:moveTo>
                    <a:pt x="418" y="0"/>
                  </a:moveTo>
                  <a:cubicBezTo>
                    <a:pt x="180" y="0"/>
                    <a:pt x="1" y="179"/>
                    <a:pt x="1" y="405"/>
                  </a:cubicBezTo>
                  <a:lnTo>
                    <a:pt x="1" y="965"/>
                  </a:lnTo>
                  <a:cubicBezTo>
                    <a:pt x="1" y="1191"/>
                    <a:pt x="180" y="1370"/>
                    <a:pt x="418" y="1370"/>
                  </a:cubicBezTo>
                  <a:lnTo>
                    <a:pt x="418" y="1382"/>
                  </a:lnTo>
                  <a:lnTo>
                    <a:pt x="2644" y="1382"/>
                  </a:lnTo>
                  <a:cubicBezTo>
                    <a:pt x="2870" y="1382"/>
                    <a:pt x="3061" y="1191"/>
                    <a:pt x="3061" y="965"/>
                  </a:cubicBezTo>
                  <a:lnTo>
                    <a:pt x="3061" y="417"/>
                  </a:lnTo>
                  <a:cubicBezTo>
                    <a:pt x="3061" y="179"/>
                    <a:pt x="2870" y="0"/>
                    <a:pt x="26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1"/>
            <p:cNvSpPr/>
            <p:nvPr/>
          </p:nvSpPr>
          <p:spPr>
            <a:xfrm>
              <a:off x="5083350" y="3416625"/>
              <a:ext cx="76525" cy="34550"/>
            </a:xfrm>
            <a:custGeom>
              <a:avLst/>
              <a:gdLst/>
              <a:ahLst/>
              <a:cxnLst/>
              <a:rect l="l" t="t" r="r" b="b"/>
              <a:pathLst>
                <a:path w="3061" h="1382" extrusionOk="0">
                  <a:moveTo>
                    <a:pt x="418" y="0"/>
                  </a:moveTo>
                  <a:cubicBezTo>
                    <a:pt x="180" y="0"/>
                    <a:pt x="1" y="191"/>
                    <a:pt x="1" y="417"/>
                  </a:cubicBezTo>
                  <a:lnTo>
                    <a:pt x="1" y="965"/>
                  </a:lnTo>
                  <a:cubicBezTo>
                    <a:pt x="1" y="1191"/>
                    <a:pt x="180" y="1381"/>
                    <a:pt x="418" y="1381"/>
                  </a:cubicBezTo>
                  <a:lnTo>
                    <a:pt x="608" y="1381"/>
                  </a:lnTo>
                  <a:cubicBezTo>
                    <a:pt x="846" y="1358"/>
                    <a:pt x="846" y="1012"/>
                    <a:pt x="608" y="1000"/>
                  </a:cubicBezTo>
                  <a:lnTo>
                    <a:pt x="418" y="1000"/>
                  </a:lnTo>
                  <a:cubicBezTo>
                    <a:pt x="394" y="1000"/>
                    <a:pt x="382" y="989"/>
                    <a:pt x="382" y="965"/>
                  </a:cubicBezTo>
                  <a:lnTo>
                    <a:pt x="382" y="417"/>
                  </a:lnTo>
                  <a:cubicBezTo>
                    <a:pt x="382" y="405"/>
                    <a:pt x="394" y="381"/>
                    <a:pt x="418" y="381"/>
                  </a:cubicBezTo>
                  <a:lnTo>
                    <a:pt x="2644" y="381"/>
                  </a:lnTo>
                  <a:cubicBezTo>
                    <a:pt x="2656" y="381"/>
                    <a:pt x="2680" y="405"/>
                    <a:pt x="2680" y="417"/>
                  </a:cubicBezTo>
                  <a:lnTo>
                    <a:pt x="2680" y="965"/>
                  </a:lnTo>
                  <a:cubicBezTo>
                    <a:pt x="2680" y="989"/>
                    <a:pt x="2656" y="1000"/>
                    <a:pt x="2644" y="1000"/>
                  </a:cubicBezTo>
                  <a:lnTo>
                    <a:pt x="1513" y="1000"/>
                  </a:lnTo>
                  <a:cubicBezTo>
                    <a:pt x="1275" y="1012"/>
                    <a:pt x="1275" y="1358"/>
                    <a:pt x="1513" y="1381"/>
                  </a:cubicBezTo>
                  <a:lnTo>
                    <a:pt x="2644" y="1381"/>
                  </a:lnTo>
                  <a:cubicBezTo>
                    <a:pt x="2870" y="1381"/>
                    <a:pt x="3061" y="1191"/>
                    <a:pt x="3061" y="965"/>
                  </a:cubicBezTo>
                  <a:lnTo>
                    <a:pt x="3061" y="417"/>
                  </a:lnTo>
                  <a:cubicBezTo>
                    <a:pt x="3061" y="191"/>
                    <a:pt x="2870" y="0"/>
                    <a:pt x="26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1"/>
            <p:cNvSpPr/>
            <p:nvPr/>
          </p:nvSpPr>
          <p:spPr>
            <a:xfrm>
              <a:off x="5083350" y="3467525"/>
              <a:ext cx="76525" cy="34550"/>
            </a:xfrm>
            <a:custGeom>
              <a:avLst/>
              <a:gdLst/>
              <a:ahLst/>
              <a:cxnLst/>
              <a:rect l="l" t="t" r="r" b="b"/>
              <a:pathLst>
                <a:path w="3061" h="1382" extrusionOk="0">
                  <a:moveTo>
                    <a:pt x="2644" y="381"/>
                  </a:moveTo>
                  <a:cubicBezTo>
                    <a:pt x="2656" y="381"/>
                    <a:pt x="2680" y="405"/>
                    <a:pt x="2680" y="417"/>
                  </a:cubicBezTo>
                  <a:lnTo>
                    <a:pt x="2680" y="965"/>
                  </a:lnTo>
                  <a:cubicBezTo>
                    <a:pt x="2680" y="989"/>
                    <a:pt x="2656" y="1000"/>
                    <a:pt x="2644" y="1000"/>
                  </a:cubicBezTo>
                  <a:lnTo>
                    <a:pt x="418" y="1000"/>
                  </a:lnTo>
                  <a:cubicBezTo>
                    <a:pt x="394" y="1000"/>
                    <a:pt x="382" y="989"/>
                    <a:pt x="382" y="965"/>
                  </a:cubicBezTo>
                  <a:lnTo>
                    <a:pt x="382" y="417"/>
                  </a:lnTo>
                  <a:cubicBezTo>
                    <a:pt x="382" y="405"/>
                    <a:pt x="394" y="381"/>
                    <a:pt x="418" y="381"/>
                  </a:cubicBezTo>
                  <a:close/>
                  <a:moveTo>
                    <a:pt x="418" y="0"/>
                  </a:moveTo>
                  <a:cubicBezTo>
                    <a:pt x="180" y="0"/>
                    <a:pt x="1" y="191"/>
                    <a:pt x="1" y="417"/>
                  </a:cubicBezTo>
                  <a:lnTo>
                    <a:pt x="1" y="965"/>
                  </a:lnTo>
                  <a:cubicBezTo>
                    <a:pt x="1" y="1191"/>
                    <a:pt x="180" y="1381"/>
                    <a:pt x="418" y="1381"/>
                  </a:cubicBezTo>
                  <a:lnTo>
                    <a:pt x="2644" y="1381"/>
                  </a:lnTo>
                  <a:cubicBezTo>
                    <a:pt x="2870" y="1381"/>
                    <a:pt x="3061" y="1191"/>
                    <a:pt x="3061" y="965"/>
                  </a:cubicBezTo>
                  <a:lnTo>
                    <a:pt x="3061" y="417"/>
                  </a:lnTo>
                  <a:cubicBezTo>
                    <a:pt x="3061" y="191"/>
                    <a:pt x="2870" y="0"/>
                    <a:pt x="26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0" name="Google Shape;430;p21"/>
          <p:cNvGrpSpPr/>
          <p:nvPr/>
        </p:nvGrpSpPr>
        <p:grpSpPr>
          <a:xfrm>
            <a:off x="4493505" y="9489284"/>
            <a:ext cx="288496" cy="287220"/>
            <a:chOff x="4549375" y="3218375"/>
            <a:chExt cx="327725" cy="326275"/>
          </a:xfrm>
        </p:grpSpPr>
        <p:sp>
          <p:nvSpPr>
            <p:cNvPr id="431" name="Google Shape;431;p21"/>
            <p:cNvSpPr/>
            <p:nvPr/>
          </p:nvSpPr>
          <p:spPr>
            <a:xfrm>
              <a:off x="4602650" y="3391025"/>
              <a:ext cx="88425" cy="9550"/>
            </a:xfrm>
            <a:custGeom>
              <a:avLst/>
              <a:gdLst/>
              <a:ahLst/>
              <a:cxnLst/>
              <a:rect l="l" t="t" r="r" b="b"/>
              <a:pathLst>
                <a:path w="3537" h="382" extrusionOk="0">
                  <a:moveTo>
                    <a:pt x="250" y="0"/>
                  </a:moveTo>
                  <a:cubicBezTo>
                    <a:pt x="0" y="0"/>
                    <a:pt x="0" y="381"/>
                    <a:pt x="250" y="381"/>
                  </a:cubicBezTo>
                  <a:lnTo>
                    <a:pt x="3286" y="381"/>
                  </a:lnTo>
                  <a:cubicBezTo>
                    <a:pt x="3537" y="381"/>
                    <a:pt x="3537" y="0"/>
                    <a:pt x="3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1"/>
            <p:cNvSpPr/>
            <p:nvPr/>
          </p:nvSpPr>
          <p:spPr>
            <a:xfrm>
              <a:off x="4602650" y="3423175"/>
              <a:ext cx="88425" cy="9550"/>
            </a:xfrm>
            <a:custGeom>
              <a:avLst/>
              <a:gdLst/>
              <a:ahLst/>
              <a:cxnLst/>
              <a:rect l="l" t="t" r="r" b="b"/>
              <a:pathLst>
                <a:path w="3537" h="382" extrusionOk="0">
                  <a:moveTo>
                    <a:pt x="250" y="0"/>
                  </a:moveTo>
                  <a:cubicBezTo>
                    <a:pt x="0" y="0"/>
                    <a:pt x="0" y="381"/>
                    <a:pt x="250" y="381"/>
                  </a:cubicBezTo>
                  <a:lnTo>
                    <a:pt x="3286" y="381"/>
                  </a:lnTo>
                  <a:cubicBezTo>
                    <a:pt x="3537" y="381"/>
                    <a:pt x="3537" y="0"/>
                    <a:pt x="3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1"/>
            <p:cNvSpPr/>
            <p:nvPr/>
          </p:nvSpPr>
          <p:spPr>
            <a:xfrm>
              <a:off x="4602650" y="3455325"/>
              <a:ext cx="86925" cy="9850"/>
            </a:xfrm>
            <a:custGeom>
              <a:avLst/>
              <a:gdLst/>
              <a:ahLst/>
              <a:cxnLst/>
              <a:rect l="l" t="t" r="r" b="b"/>
              <a:pathLst>
                <a:path w="3477" h="394" extrusionOk="0">
                  <a:moveTo>
                    <a:pt x="250" y="0"/>
                  </a:moveTo>
                  <a:cubicBezTo>
                    <a:pt x="0" y="0"/>
                    <a:pt x="0" y="393"/>
                    <a:pt x="250" y="393"/>
                  </a:cubicBezTo>
                  <a:lnTo>
                    <a:pt x="3286" y="393"/>
                  </a:lnTo>
                  <a:cubicBezTo>
                    <a:pt x="3394" y="393"/>
                    <a:pt x="3477" y="298"/>
                    <a:pt x="3477" y="191"/>
                  </a:cubicBezTo>
                  <a:cubicBezTo>
                    <a:pt x="3477" y="84"/>
                    <a:pt x="3394" y="0"/>
                    <a:pt x="3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1"/>
            <p:cNvSpPr/>
            <p:nvPr/>
          </p:nvSpPr>
          <p:spPr>
            <a:xfrm>
              <a:off x="4602950" y="3487475"/>
              <a:ext cx="50325" cy="9825"/>
            </a:xfrm>
            <a:custGeom>
              <a:avLst/>
              <a:gdLst/>
              <a:ahLst/>
              <a:cxnLst/>
              <a:rect l="l" t="t" r="r" b="b"/>
              <a:pathLst>
                <a:path w="2013" h="393" extrusionOk="0">
                  <a:moveTo>
                    <a:pt x="238" y="0"/>
                  </a:moveTo>
                  <a:cubicBezTo>
                    <a:pt x="0" y="24"/>
                    <a:pt x="0" y="369"/>
                    <a:pt x="238" y="393"/>
                  </a:cubicBezTo>
                  <a:lnTo>
                    <a:pt x="1774" y="393"/>
                  </a:lnTo>
                  <a:cubicBezTo>
                    <a:pt x="2012" y="369"/>
                    <a:pt x="2012" y="24"/>
                    <a:pt x="17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1"/>
            <p:cNvSpPr/>
            <p:nvPr/>
          </p:nvSpPr>
          <p:spPr>
            <a:xfrm>
              <a:off x="4704750" y="3372250"/>
              <a:ext cx="172350" cy="172400"/>
            </a:xfrm>
            <a:custGeom>
              <a:avLst/>
              <a:gdLst/>
              <a:ahLst/>
              <a:cxnLst/>
              <a:rect l="l" t="t" r="r" b="b"/>
              <a:pathLst>
                <a:path w="6894" h="6896" extrusionOk="0">
                  <a:moveTo>
                    <a:pt x="3655" y="382"/>
                  </a:moveTo>
                  <a:cubicBezTo>
                    <a:pt x="3751" y="382"/>
                    <a:pt x="3834" y="466"/>
                    <a:pt x="3834" y="573"/>
                  </a:cubicBezTo>
                  <a:cubicBezTo>
                    <a:pt x="3834" y="811"/>
                    <a:pt x="3989" y="1025"/>
                    <a:pt x="4215" y="1109"/>
                  </a:cubicBezTo>
                  <a:cubicBezTo>
                    <a:pt x="4334" y="1144"/>
                    <a:pt x="4453" y="1192"/>
                    <a:pt x="4560" y="1251"/>
                  </a:cubicBezTo>
                  <a:cubicBezTo>
                    <a:pt x="4638" y="1290"/>
                    <a:pt x="4721" y="1309"/>
                    <a:pt x="4805" y="1309"/>
                  </a:cubicBezTo>
                  <a:cubicBezTo>
                    <a:pt x="4953" y="1309"/>
                    <a:pt x="5101" y="1251"/>
                    <a:pt x="5215" y="1144"/>
                  </a:cubicBezTo>
                  <a:cubicBezTo>
                    <a:pt x="5251" y="1109"/>
                    <a:pt x="5296" y="1091"/>
                    <a:pt x="5340" y="1091"/>
                  </a:cubicBezTo>
                  <a:cubicBezTo>
                    <a:pt x="5385" y="1091"/>
                    <a:pt x="5429" y="1109"/>
                    <a:pt x="5465" y="1144"/>
                  </a:cubicBezTo>
                  <a:lnTo>
                    <a:pt x="5751" y="1430"/>
                  </a:lnTo>
                  <a:cubicBezTo>
                    <a:pt x="5822" y="1502"/>
                    <a:pt x="5822" y="1609"/>
                    <a:pt x="5751" y="1680"/>
                  </a:cubicBezTo>
                  <a:cubicBezTo>
                    <a:pt x="5584" y="1859"/>
                    <a:pt x="5537" y="2121"/>
                    <a:pt x="5656" y="2335"/>
                  </a:cubicBezTo>
                  <a:cubicBezTo>
                    <a:pt x="5703" y="2442"/>
                    <a:pt x="5751" y="2561"/>
                    <a:pt x="5787" y="2680"/>
                  </a:cubicBezTo>
                  <a:cubicBezTo>
                    <a:pt x="5870" y="2906"/>
                    <a:pt x="6084" y="3061"/>
                    <a:pt x="6322" y="3061"/>
                  </a:cubicBezTo>
                  <a:cubicBezTo>
                    <a:pt x="6430" y="3061"/>
                    <a:pt x="6513" y="3145"/>
                    <a:pt x="6513" y="3252"/>
                  </a:cubicBezTo>
                  <a:lnTo>
                    <a:pt x="6513" y="3657"/>
                  </a:lnTo>
                  <a:cubicBezTo>
                    <a:pt x="6513" y="3752"/>
                    <a:pt x="6430" y="3835"/>
                    <a:pt x="6334" y="3835"/>
                  </a:cubicBezTo>
                  <a:cubicBezTo>
                    <a:pt x="6084" y="3835"/>
                    <a:pt x="5870" y="3990"/>
                    <a:pt x="5787" y="4228"/>
                  </a:cubicBezTo>
                  <a:cubicBezTo>
                    <a:pt x="5751" y="4347"/>
                    <a:pt x="5703" y="4454"/>
                    <a:pt x="5656" y="4561"/>
                  </a:cubicBezTo>
                  <a:cubicBezTo>
                    <a:pt x="5537" y="4776"/>
                    <a:pt x="5584" y="5050"/>
                    <a:pt x="5763" y="5216"/>
                  </a:cubicBezTo>
                  <a:cubicBezTo>
                    <a:pt x="5822" y="5288"/>
                    <a:pt x="5822" y="5407"/>
                    <a:pt x="5763" y="5478"/>
                  </a:cubicBezTo>
                  <a:lnTo>
                    <a:pt x="5465" y="5764"/>
                  </a:lnTo>
                  <a:cubicBezTo>
                    <a:pt x="5429" y="5800"/>
                    <a:pt x="5385" y="5818"/>
                    <a:pt x="5340" y="5818"/>
                  </a:cubicBezTo>
                  <a:cubicBezTo>
                    <a:pt x="5296" y="5818"/>
                    <a:pt x="5251" y="5800"/>
                    <a:pt x="5215" y="5764"/>
                  </a:cubicBezTo>
                  <a:cubicBezTo>
                    <a:pt x="5104" y="5652"/>
                    <a:pt x="4959" y="5597"/>
                    <a:pt x="4815" y="5597"/>
                  </a:cubicBezTo>
                  <a:cubicBezTo>
                    <a:pt x="4728" y="5597"/>
                    <a:pt x="4641" y="5617"/>
                    <a:pt x="4560" y="5657"/>
                  </a:cubicBezTo>
                  <a:cubicBezTo>
                    <a:pt x="4453" y="5716"/>
                    <a:pt x="4334" y="5752"/>
                    <a:pt x="4215" y="5800"/>
                  </a:cubicBezTo>
                  <a:cubicBezTo>
                    <a:pt x="3989" y="5871"/>
                    <a:pt x="3834" y="6085"/>
                    <a:pt x="3834" y="6335"/>
                  </a:cubicBezTo>
                  <a:cubicBezTo>
                    <a:pt x="3834" y="6431"/>
                    <a:pt x="3751" y="6514"/>
                    <a:pt x="3655" y="6514"/>
                  </a:cubicBezTo>
                  <a:lnTo>
                    <a:pt x="3239" y="6514"/>
                  </a:lnTo>
                  <a:cubicBezTo>
                    <a:pt x="3143" y="6514"/>
                    <a:pt x="3060" y="6431"/>
                    <a:pt x="3060" y="6335"/>
                  </a:cubicBezTo>
                  <a:cubicBezTo>
                    <a:pt x="3060" y="6085"/>
                    <a:pt x="2905" y="5871"/>
                    <a:pt x="2667" y="5800"/>
                  </a:cubicBezTo>
                  <a:cubicBezTo>
                    <a:pt x="2560" y="5752"/>
                    <a:pt x="2441" y="5716"/>
                    <a:pt x="2334" y="5657"/>
                  </a:cubicBezTo>
                  <a:cubicBezTo>
                    <a:pt x="2253" y="5617"/>
                    <a:pt x="2166" y="5597"/>
                    <a:pt x="2080" y="5597"/>
                  </a:cubicBezTo>
                  <a:cubicBezTo>
                    <a:pt x="1935" y="5597"/>
                    <a:pt x="1791" y="5652"/>
                    <a:pt x="1679" y="5764"/>
                  </a:cubicBezTo>
                  <a:cubicBezTo>
                    <a:pt x="1643" y="5800"/>
                    <a:pt x="1596" y="5812"/>
                    <a:pt x="1548" y="5812"/>
                  </a:cubicBezTo>
                  <a:cubicBezTo>
                    <a:pt x="1500" y="5812"/>
                    <a:pt x="1453" y="5800"/>
                    <a:pt x="1429" y="5764"/>
                  </a:cubicBezTo>
                  <a:lnTo>
                    <a:pt x="1131" y="5478"/>
                  </a:lnTo>
                  <a:cubicBezTo>
                    <a:pt x="1060" y="5407"/>
                    <a:pt x="1060" y="5288"/>
                    <a:pt x="1131" y="5216"/>
                  </a:cubicBezTo>
                  <a:cubicBezTo>
                    <a:pt x="1310" y="5050"/>
                    <a:pt x="1346" y="4776"/>
                    <a:pt x="1238" y="4561"/>
                  </a:cubicBezTo>
                  <a:cubicBezTo>
                    <a:pt x="1191" y="4454"/>
                    <a:pt x="1143" y="4335"/>
                    <a:pt x="1107" y="4228"/>
                  </a:cubicBezTo>
                  <a:cubicBezTo>
                    <a:pt x="1024" y="3990"/>
                    <a:pt x="810" y="3835"/>
                    <a:pt x="560" y="3835"/>
                  </a:cubicBezTo>
                  <a:cubicBezTo>
                    <a:pt x="465" y="3835"/>
                    <a:pt x="381" y="3752"/>
                    <a:pt x="381" y="3657"/>
                  </a:cubicBezTo>
                  <a:lnTo>
                    <a:pt x="381" y="3252"/>
                  </a:lnTo>
                  <a:cubicBezTo>
                    <a:pt x="381" y="3145"/>
                    <a:pt x="465" y="3061"/>
                    <a:pt x="560" y="3061"/>
                  </a:cubicBezTo>
                  <a:cubicBezTo>
                    <a:pt x="810" y="3061"/>
                    <a:pt x="1024" y="2906"/>
                    <a:pt x="1107" y="2680"/>
                  </a:cubicBezTo>
                  <a:cubicBezTo>
                    <a:pt x="1143" y="2561"/>
                    <a:pt x="1191" y="2442"/>
                    <a:pt x="1238" y="2335"/>
                  </a:cubicBezTo>
                  <a:cubicBezTo>
                    <a:pt x="1346" y="2121"/>
                    <a:pt x="1310" y="1859"/>
                    <a:pt x="1131" y="1680"/>
                  </a:cubicBezTo>
                  <a:cubicBezTo>
                    <a:pt x="1060" y="1609"/>
                    <a:pt x="1060" y="1502"/>
                    <a:pt x="1131" y="1430"/>
                  </a:cubicBezTo>
                  <a:lnTo>
                    <a:pt x="1429" y="1144"/>
                  </a:lnTo>
                  <a:cubicBezTo>
                    <a:pt x="1465" y="1109"/>
                    <a:pt x="1509" y="1091"/>
                    <a:pt x="1554" y="1091"/>
                  </a:cubicBezTo>
                  <a:cubicBezTo>
                    <a:pt x="1599" y="1091"/>
                    <a:pt x="1643" y="1109"/>
                    <a:pt x="1679" y="1144"/>
                  </a:cubicBezTo>
                  <a:cubicBezTo>
                    <a:pt x="1793" y="1251"/>
                    <a:pt x="1941" y="1309"/>
                    <a:pt x="2089" y="1309"/>
                  </a:cubicBezTo>
                  <a:cubicBezTo>
                    <a:pt x="2173" y="1309"/>
                    <a:pt x="2256" y="1290"/>
                    <a:pt x="2334" y="1251"/>
                  </a:cubicBezTo>
                  <a:cubicBezTo>
                    <a:pt x="2441" y="1192"/>
                    <a:pt x="2560" y="1144"/>
                    <a:pt x="2667" y="1109"/>
                  </a:cubicBezTo>
                  <a:cubicBezTo>
                    <a:pt x="2905" y="1025"/>
                    <a:pt x="3060" y="811"/>
                    <a:pt x="3060" y="573"/>
                  </a:cubicBezTo>
                  <a:cubicBezTo>
                    <a:pt x="3060" y="466"/>
                    <a:pt x="3143" y="382"/>
                    <a:pt x="3239" y="382"/>
                  </a:cubicBezTo>
                  <a:close/>
                  <a:moveTo>
                    <a:pt x="3218" y="1"/>
                  </a:moveTo>
                  <a:cubicBezTo>
                    <a:pt x="2918" y="1"/>
                    <a:pt x="2679" y="258"/>
                    <a:pt x="2679" y="561"/>
                  </a:cubicBezTo>
                  <a:cubicBezTo>
                    <a:pt x="2679" y="644"/>
                    <a:pt x="2620" y="704"/>
                    <a:pt x="2548" y="728"/>
                  </a:cubicBezTo>
                  <a:cubicBezTo>
                    <a:pt x="2417" y="775"/>
                    <a:pt x="2286" y="835"/>
                    <a:pt x="2167" y="894"/>
                  </a:cubicBezTo>
                  <a:cubicBezTo>
                    <a:pt x="2140" y="908"/>
                    <a:pt x="2112" y="914"/>
                    <a:pt x="2084" y="914"/>
                  </a:cubicBezTo>
                  <a:cubicBezTo>
                    <a:pt x="2037" y="914"/>
                    <a:pt x="1990" y="896"/>
                    <a:pt x="1953" y="859"/>
                  </a:cubicBezTo>
                  <a:cubicBezTo>
                    <a:pt x="1840" y="751"/>
                    <a:pt x="1694" y="698"/>
                    <a:pt x="1549" y="698"/>
                  </a:cubicBezTo>
                  <a:cubicBezTo>
                    <a:pt x="1405" y="698"/>
                    <a:pt x="1262" y="751"/>
                    <a:pt x="1155" y="859"/>
                  </a:cubicBezTo>
                  <a:lnTo>
                    <a:pt x="857" y="1156"/>
                  </a:lnTo>
                  <a:cubicBezTo>
                    <a:pt x="643" y="1382"/>
                    <a:pt x="643" y="1740"/>
                    <a:pt x="857" y="1954"/>
                  </a:cubicBezTo>
                  <a:cubicBezTo>
                    <a:pt x="917" y="2013"/>
                    <a:pt x="929" y="2097"/>
                    <a:pt x="893" y="2168"/>
                  </a:cubicBezTo>
                  <a:cubicBezTo>
                    <a:pt x="834" y="2287"/>
                    <a:pt x="786" y="2418"/>
                    <a:pt x="738" y="2549"/>
                  </a:cubicBezTo>
                  <a:cubicBezTo>
                    <a:pt x="715" y="2633"/>
                    <a:pt x="643" y="2680"/>
                    <a:pt x="560" y="2680"/>
                  </a:cubicBezTo>
                  <a:cubicBezTo>
                    <a:pt x="250" y="2680"/>
                    <a:pt x="0" y="2930"/>
                    <a:pt x="0" y="3240"/>
                  </a:cubicBezTo>
                  <a:lnTo>
                    <a:pt x="0" y="3657"/>
                  </a:lnTo>
                  <a:cubicBezTo>
                    <a:pt x="0" y="3966"/>
                    <a:pt x="250" y="4216"/>
                    <a:pt x="560" y="4216"/>
                  </a:cubicBezTo>
                  <a:cubicBezTo>
                    <a:pt x="643" y="4216"/>
                    <a:pt x="715" y="4276"/>
                    <a:pt x="738" y="4347"/>
                  </a:cubicBezTo>
                  <a:cubicBezTo>
                    <a:pt x="786" y="4478"/>
                    <a:pt x="834" y="4609"/>
                    <a:pt x="893" y="4740"/>
                  </a:cubicBezTo>
                  <a:cubicBezTo>
                    <a:pt x="929" y="4811"/>
                    <a:pt x="917" y="4895"/>
                    <a:pt x="857" y="4942"/>
                  </a:cubicBezTo>
                  <a:cubicBezTo>
                    <a:pt x="643" y="5169"/>
                    <a:pt x="643" y="5526"/>
                    <a:pt x="857" y="5740"/>
                  </a:cubicBezTo>
                  <a:lnTo>
                    <a:pt x="1155" y="6038"/>
                  </a:lnTo>
                  <a:cubicBezTo>
                    <a:pt x="1262" y="6145"/>
                    <a:pt x="1405" y="6199"/>
                    <a:pt x="1549" y="6199"/>
                  </a:cubicBezTo>
                  <a:cubicBezTo>
                    <a:pt x="1694" y="6199"/>
                    <a:pt x="1840" y="6145"/>
                    <a:pt x="1953" y="6038"/>
                  </a:cubicBezTo>
                  <a:cubicBezTo>
                    <a:pt x="1990" y="6001"/>
                    <a:pt x="2037" y="5982"/>
                    <a:pt x="2084" y="5982"/>
                  </a:cubicBezTo>
                  <a:cubicBezTo>
                    <a:pt x="2112" y="5982"/>
                    <a:pt x="2140" y="5989"/>
                    <a:pt x="2167" y="6002"/>
                  </a:cubicBezTo>
                  <a:cubicBezTo>
                    <a:pt x="2286" y="6062"/>
                    <a:pt x="2417" y="6121"/>
                    <a:pt x="2548" y="6157"/>
                  </a:cubicBezTo>
                  <a:cubicBezTo>
                    <a:pt x="2620" y="6181"/>
                    <a:pt x="2679" y="6252"/>
                    <a:pt x="2679" y="6335"/>
                  </a:cubicBezTo>
                  <a:cubicBezTo>
                    <a:pt x="2679" y="6645"/>
                    <a:pt x="2929" y="6895"/>
                    <a:pt x="3239" y="6895"/>
                  </a:cubicBezTo>
                  <a:lnTo>
                    <a:pt x="3655" y="6895"/>
                  </a:lnTo>
                  <a:cubicBezTo>
                    <a:pt x="3965" y="6895"/>
                    <a:pt x="4215" y="6645"/>
                    <a:pt x="4215" y="6335"/>
                  </a:cubicBezTo>
                  <a:cubicBezTo>
                    <a:pt x="4215" y="6252"/>
                    <a:pt x="4263" y="6181"/>
                    <a:pt x="4334" y="6157"/>
                  </a:cubicBezTo>
                  <a:cubicBezTo>
                    <a:pt x="4477" y="6121"/>
                    <a:pt x="4608" y="6062"/>
                    <a:pt x="4727" y="6002"/>
                  </a:cubicBezTo>
                  <a:cubicBezTo>
                    <a:pt x="4754" y="5989"/>
                    <a:pt x="4782" y="5982"/>
                    <a:pt x="4810" y="5982"/>
                  </a:cubicBezTo>
                  <a:cubicBezTo>
                    <a:pt x="4858" y="5982"/>
                    <a:pt x="4904" y="6001"/>
                    <a:pt x="4941" y="6038"/>
                  </a:cubicBezTo>
                  <a:cubicBezTo>
                    <a:pt x="5048" y="6145"/>
                    <a:pt x="5191" y="6199"/>
                    <a:pt x="5336" y="6199"/>
                  </a:cubicBezTo>
                  <a:cubicBezTo>
                    <a:pt x="5480" y="6199"/>
                    <a:pt x="5626" y="6145"/>
                    <a:pt x="5739" y="6038"/>
                  </a:cubicBezTo>
                  <a:lnTo>
                    <a:pt x="6025" y="5740"/>
                  </a:lnTo>
                  <a:cubicBezTo>
                    <a:pt x="6251" y="5526"/>
                    <a:pt x="6251" y="5169"/>
                    <a:pt x="6025" y="4942"/>
                  </a:cubicBezTo>
                  <a:cubicBezTo>
                    <a:pt x="5977" y="4895"/>
                    <a:pt x="5953" y="4811"/>
                    <a:pt x="5989" y="4740"/>
                  </a:cubicBezTo>
                  <a:cubicBezTo>
                    <a:pt x="6060" y="4609"/>
                    <a:pt x="6108" y="4478"/>
                    <a:pt x="6156" y="4347"/>
                  </a:cubicBezTo>
                  <a:cubicBezTo>
                    <a:pt x="6180" y="4276"/>
                    <a:pt x="6251" y="4216"/>
                    <a:pt x="6322" y="4216"/>
                  </a:cubicBezTo>
                  <a:cubicBezTo>
                    <a:pt x="6644" y="4216"/>
                    <a:pt x="6894" y="3966"/>
                    <a:pt x="6894" y="3657"/>
                  </a:cubicBezTo>
                  <a:lnTo>
                    <a:pt x="6894" y="3252"/>
                  </a:lnTo>
                  <a:cubicBezTo>
                    <a:pt x="6894" y="2930"/>
                    <a:pt x="6644" y="2680"/>
                    <a:pt x="6322" y="2680"/>
                  </a:cubicBezTo>
                  <a:lnTo>
                    <a:pt x="6334" y="2680"/>
                  </a:lnTo>
                  <a:cubicBezTo>
                    <a:pt x="6251" y="2680"/>
                    <a:pt x="6180" y="2633"/>
                    <a:pt x="6156" y="2549"/>
                  </a:cubicBezTo>
                  <a:cubicBezTo>
                    <a:pt x="6108" y="2418"/>
                    <a:pt x="6060" y="2287"/>
                    <a:pt x="5989" y="2168"/>
                  </a:cubicBezTo>
                  <a:cubicBezTo>
                    <a:pt x="5953" y="2097"/>
                    <a:pt x="5977" y="2013"/>
                    <a:pt x="6025" y="1954"/>
                  </a:cubicBezTo>
                  <a:cubicBezTo>
                    <a:pt x="6251" y="1740"/>
                    <a:pt x="6251" y="1382"/>
                    <a:pt x="6025" y="1156"/>
                  </a:cubicBezTo>
                  <a:lnTo>
                    <a:pt x="5739" y="859"/>
                  </a:lnTo>
                  <a:cubicBezTo>
                    <a:pt x="5632" y="751"/>
                    <a:pt x="5486" y="698"/>
                    <a:pt x="5340" y="698"/>
                  </a:cubicBezTo>
                  <a:cubicBezTo>
                    <a:pt x="5194" y="698"/>
                    <a:pt x="5048" y="751"/>
                    <a:pt x="4941" y="859"/>
                  </a:cubicBezTo>
                  <a:cubicBezTo>
                    <a:pt x="4904" y="896"/>
                    <a:pt x="4858" y="914"/>
                    <a:pt x="4810" y="914"/>
                  </a:cubicBezTo>
                  <a:cubicBezTo>
                    <a:pt x="4782" y="914"/>
                    <a:pt x="4754" y="908"/>
                    <a:pt x="4727" y="894"/>
                  </a:cubicBezTo>
                  <a:cubicBezTo>
                    <a:pt x="4608" y="835"/>
                    <a:pt x="4477" y="775"/>
                    <a:pt x="4346" y="728"/>
                  </a:cubicBezTo>
                  <a:cubicBezTo>
                    <a:pt x="4263" y="704"/>
                    <a:pt x="4215" y="644"/>
                    <a:pt x="4215" y="561"/>
                  </a:cubicBezTo>
                  <a:cubicBezTo>
                    <a:pt x="4215" y="251"/>
                    <a:pt x="3965" y="1"/>
                    <a:pt x="3655" y="1"/>
                  </a:cubicBezTo>
                  <a:lnTo>
                    <a:pt x="3239" y="1"/>
                  </a:lnTo>
                  <a:cubicBezTo>
                    <a:pt x="3232" y="1"/>
                    <a:pt x="3225" y="1"/>
                    <a:pt x="3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1"/>
            <p:cNvSpPr/>
            <p:nvPr/>
          </p:nvSpPr>
          <p:spPr>
            <a:xfrm>
              <a:off x="4680025" y="3282675"/>
              <a:ext cx="102125" cy="36050"/>
            </a:xfrm>
            <a:custGeom>
              <a:avLst/>
              <a:gdLst/>
              <a:ahLst/>
              <a:cxnLst/>
              <a:rect l="l" t="t" r="r" b="b"/>
              <a:pathLst>
                <a:path w="4085" h="1442" extrusionOk="0">
                  <a:moveTo>
                    <a:pt x="453" y="1"/>
                  </a:moveTo>
                  <a:cubicBezTo>
                    <a:pt x="203" y="1"/>
                    <a:pt x="1" y="215"/>
                    <a:pt x="1" y="465"/>
                  </a:cubicBezTo>
                  <a:lnTo>
                    <a:pt x="1" y="977"/>
                  </a:lnTo>
                  <a:cubicBezTo>
                    <a:pt x="1" y="1239"/>
                    <a:pt x="203" y="1441"/>
                    <a:pt x="453" y="1441"/>
                  </a:cubicBezTo>
                  <a:lnTo>
                    <a:pt x="882" y="1441"/>
                  </a:lnTo>
                  <a:cubicBezTo>
                    <a:pt x="1132" y="1441"/>
                    <a:pt x="1132" y="1060"/>
                    <a:pt x="882" y="1060"/>
                  </a:cubicBezTo>
                  <a:lnTo>
                    <a:pt x="453" y="1060"/>
                  </a:lnTo>
                  <a:cubicBezTo>
                    <a:pt x="406" y="1060"/>
                    <a:pt x="382" y="1024"/>
                    <a:pt x="382" y="977"/>
                  </a:cubicBezTo>
                  <a:lnTo>
                    <a:pt x="382" y="465"/>
                  </a:lnTo>
                  <a:cubicBezTo>
                    <a:pt x="382" y="417"/>
                    <a:pt x="406" y="393"/>
                    <a:pt x="453" y="393"/>
                  </a:cubicBezTo>
                  <a:lnTo>
                    <a:pt x="3620" y="393"/>
                  </a:lnTo>
                  <a:cubicBezTo>
                    <a:pt x="3668" y="393"/>
                    <a:pt x="3692" y="417"/>
                    <a:pt x="3692" y="465"/>
                  </a:cubicBezTo>
                  <a:lnTo>
                    <a:pt x="3692" y="977"/>
                  </a:lnTo>
                  <a:cubicBezTo>
                    <a:pt x="3692" y="1024"/>
                    <a:pt x="3668" y="1060"/>
                    <a:pt x="3620" y="1060"/>
                  </a:cubicBezTo>
                  <a:lnTo>
                    <a:pt x="1775" y="1060"/>
                  </a:lnTo>
                  <a:cubicBezTo>
                    <a:pt x="1525" y="1060"/>
                    <a:pt x="1525" y="1441"/>
                    <a:pt x="1775" y="1441"/>
                  </a:cubicBezTo>
                  <a:lnTo>
                    <a:pt x="3620" y="1441"/>
                  </a:lnTo>
                  <a:cubicBezTo>
                    <a:pt x="3871" y="1441"/>
                    <a:pt x="4085" y="1239"/>
                    <a:pt x="4085" y="977"/>
                  </a:cubicBezTo>
                  <a:lnTo>
                    <a:pt x="4085" y="465"/>
                  </a:lnTo>
                  <a:cubicBezTo>
                    <a:pt x="4085" y="215"/>
                    <a:pt x="3871" y="1"/>
                    <a:pt x="36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1"/>
            <p:cNvSpPr/>
            <p:nvPr/>
          </p:nvSpPr>
          <p:spPr>
            <a:xfrm>
              <a:off x="4549375" y="3218375"/>
              <a:ext cx="260175" cy="326275"/>
            </a:xfrm>
            <a:custGeom>
              <a:avLst/>
              <a:gdLst/>
              <a:ahLst/>
              <a:cxnLst/>
              <a:rect l="l" t="t" r="r" b="b"/>
              <a:pathLst>
                <a:path w="10407" h="13051" extrusionOk="0">
                  <a:moveTo>
                    <a:pt x="3727" y="1751"/>
                  </a:moveTo>
                  <a:lnTo>
                    <a:pt x="3727" y="3370"/>
                  </a:lnTo>
                  <a:cubicBezTo>
                    <a:pt x="3727" y="3561"/>
                    <a:pt x="3572" y="3727"/>
                    <a:pt x="3370" y="3727"/>
                  </a:cubicBezTo>
                  <a:lnTo>
                    <a:pt x="1750" y="3727"/>
                  </a:lnTo>
                  <a:lnTo>
                    <a:pt x="3727" y="1751"/>
                  </a:lnTo>
                  <a:close/>
                  <a:moveTo>
                    <a:pt x="8573" y="382"/>
                  </a:moveTo>
                  <a:cubicBezTo>
                    <a:pt x="8763" y="382"/>
                    <a:pt x="8930" y="537"/>
                    <a:pt x="8930" y="739"/>
                  </a:cubicBezTo>
                  <a:lnTo>
                    <a:pt x="8930" y="1096"/>
                  </a:lnTo>
                  <a:lnTo>
                    <a:pt x="4251" y="1096"/>
                  </a:lnTo>
                  <a:cubicBezTo>
                    <a:pt x="3989" y="1096"/>
                    <a:pt x="3739" y="1191"/>
                    <a:pt x="3548" y="1382"/>
                  </a:cubicBezTo>
                  <a:lnTo>
                    <a:pt x="1381" y="3549"/>
                  </a:lnTo>
                  <a:cubicBezTo>
                    <a:pt x="1191" y="3739"/>
                    <a:pt x="1096" y="3989"/>
                    <a:pt x="1096" y="4239"/>
                  </a:cubicBezTo>
                  <a:lnTo>
                    <a:pt x="1096" y="11574"/>
                  </a:lnTo>
                  <a:lnTo>
                    <a:pt x="738" y="11574"/>
                  </a:lnTo>
                  <a:cubicBezTo>
                    <a:pt x="548" y="11574"/>
                    <a:pt x="381" y="11419"/>
                    <a:pt x="381" y="11216"/>
                  </a:cubicBezTo>
                  <a:lnTo>
                    <a:pt x="381" y="739"/>
                  </a:lnTo>
                  <a:cubicBezTo>
                    <a:pt x="381" y="537"/>
                    <a:pt x="548" y="382"/>
                    <a:pt x="738" y="382"/>
                  </a:cubicBezTo>
                  <a:close/>
                  <a:moveTo>
                    <a:pt x="738" y="1"/>
                  </a:moveTo>
                  <a:cubicBezTo>
                    <a:pt x="334" y="1"/>
                    <a:pt x="0" y="322"/>
                    <a:pt x="0" y="739"/>
                  </a:cubicBezTo>
                  <a:lnTo>
                    <a:pt x="0" y="11216"/>
                  </a:lnTo>
                  <a:cubicBezTo>
                    <a:pt x="0" y="11621"/>
                    <a:pt x="334" y="11955"/>
                    <a:pt x="738" y="11955"/>
                  </a:cubicBezTo>
                  <a:lnTo>
                    <a:pt x="1096" y="11955"/>
                  </a:lnTo>
                  <a:lnTo>
                    <a:pt x="1096" y="12312"/>
                  </a:lnTo>
                  <a:cubicBezTo>
                    <a:pt x="1096" y="12717"/>
                    <a:pt x="1429" y="13050"/>
                    <a:pt x="1834" y="13050"/>
                  </a:cubicBezTo>
                  <a:lnTo>
                    <a:pt x="8335" y="13050"/>
                  </a:lnTo>
                  <a:cubicBezTo>
                    <a:pt x="8585" y="13050"/>
                    <a:pt x="8585" y="12669"/>
                    <a:pt x="8335" y="12669"/>
                  </a:cubicBezTo>
                  <a:lnTo>
                    <a:pt x="1834" y="12669"/>
                  </a:lnTo>
                  <a:cubicBezTo>
                    <a:pt x="1643" y="12669"/>
                    <a:pt x="1477" y="12514"/>
                    <a:pt x="1477" y="12312"/>
                  </a:cubicBezTo>
                  <a:lnTo>
                    <a:pt x="1477" y="4251"/>
                  </a:lnTo>
                  <a:cubicBezTo>
                    <a:pt x="1477" y="4204"/>
                    <a:pt x="1488" y="4156"/>
                    <a:pt x="1488" y="4120"/>
                  </a:cubicBezTo>
                  <a:lnTo>
                    <a:pt x="3370" y="4120"/>
                  </a:lnTo>
                  <a:cubicBezTo>
                    <a:pt x="3774" y="4120"/>
                    <a:pt x="4108" y="3787"/>
                    <a:pt x="4108" y="3370"/>
                  </a:cubicBezTo>
                  <a:lnTo>
                    <a:pt x="4108" y="1501"/>
                  </a:lnTo>
                  <a:cubicBezTo>
                    <a:pt x="4155" y="1489"/>
                    <a:pt x="4203" y="1477"/>
                    <a:pt x="4251" y="1477"/>
                  </a:cubicBezTo>
                  <a:lnTo>
                    <a:pt x="9668" y="1477"/>
                  </a:lnTo>
                  <a:cubicBezTo>
                    <a:pt x="9859" y="1477"/>
                    <a:pt x="10025" y="1644"/>
                    <a:pt x="10025" y="1834"/>
                  </a:cubicBezTo>
                  <a:lnTo>
                    <a:pt x="10025" y="5597"/>
                  </a:lnTo>
                  <a:cubicBezTo>
                    <a:pt x="10025" y="5722"/>
                    <a:pt x="10120" y="5784"/>
                    <a:pt x="10216" y="5784"/>
                  </a:cubicBezTo>
                  <a:cubicBezTo>
                    <a:pt x="10311" y="5784"/>
                    <a:pt x="10406" y="5722"/>
                    <a:pt x="10406" y="5597"/>
                  </a:cubicBezTo>
                  <a:lnTo>
                    <a:pt x="10406" y="1834"/>
                  </a:lnTo>
                  <a:cubicBezTo>
                    <a:pt x="10406" y="1430"/>
                    <a:pt x="10073" y="1096"/>
                    <a:pt x="9668" y="1096"/>
                  </a:cubicBezTo>
                  <a:lnTo>
                    <a:pt x="9311" y="1096"/>
                  </a:lnTo>
                  <a:lnTo>
                    <a:pt x="9311" y="739"/>
                  </a:lnTo>
                  <a:cubicBezTo>
                    <a:pt x="9311" y="322"/>
                    <a:pt x="8977" y="1"/>
                    <a:pt x="85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1"/>
            <p:cNvSpPr/>
            <p:nvPr/>
          </p:nvSpPr>
          <p:spPr>
            <a:xfrm>
              <a:off x="4722300" y="3407100"/>
              <a:ext cx="121175" cy="103025"/>
            </a:xfrm>
            <a:custGeom>
              <a:avLst/>
              <a:gdLst/>
              <a:ahLst/>
              <a:cxnLst/>
              <a:rect l="l" t="t" r="r" b="b"/>
              <a:pathLst>
                <a:path w="4847" h="4121" extrusionOk="0">
                  <a:moveTo>
                    <a:pt x="2748" y="1349"/>
                  </a:moveTo>
                  <a:cubicBezTo>
                    <a:pt x="2871" y="1349"/>
                    <a:pt x="2995" y="1396"/>
                    <a:pt x="3096" y="1501"/>
                  </a:cubicBezTo>
                  <a:cubicBezTo>
                    <a:pt x="3418" y="1810"/>
                    <a:pt x="3192" y="2346"/>
                    <a:pt x="2751" y="2346"/>
                  </a:cubicBezTo>
                  <a:cubicBezTo>
                    <a:pt x="2477" y="2346"/>
                    <a:pt x="2251" y="2120"/>
                    <a:pt x="2251" y="1846"/>
                  </a:cubicBezTo>
                  <a:cubicBezTo>
                    <a:pt x="2251" y="1549"/>
                    <a:pt x="2494" y="1349"/>
                    <a:pt x="2748" y="1349"/>
                  </a:cubicBezTo>
                  <a:close/>
                  <a:moveTo>
                    <a:pt x="2751" y="381"/>
                  </a:moveTo>
                  <a:cubicBezTo>
                    <a:pt x="4037" y="381"/>
                    <a:pt x="4847" y="1786"/>
                    <a:pt x="4192" y="2905"/>
                  </a:cubicBezTo>
                  <a:cubicBezTo>
                    <a:pt x="4001" y="2655"/>
                    <a:pt x="3763" y="2465"/>
                    <a:pt x="3477" y="2334"/>
                  </a:cubicBezTo>
                  <a:cubicBezTo>
                    <a:pt x="3870" y="1751"/>
                    <a:pt x="3453" y="965"/>
                    <a:pt x="2751" y="965"/>
                  </a:cubicBezTo>
                  <a:cubicBezTo>
                    <a:pt x="2037" y="965"/>
                    <a:pt x="1620" y="1751"/>
                    <a:pt x="2013" y="2334"/>
                  </a:cubicBezTo>
                  <a:cubicBezTo>
                    <a:pt x="1739" y="2465"/>
                    <a:pt x="1489" y="2655"/>
                    <a:pt x="1310" y="2905"/>
                  </a:cubicBezTo>
                  <a:cubicBezTo>
                    <a:pt x="644" y="1786"/>
                    <a:pt x="1453" y="381"/>
                    <a:pt x="2751" y="381"/>
                  </a:cubicBezTo>
                  <a:close/>
                  <a:moveTo>
                    <a:pt x="3168" y="2632"/>
                  </a:moveTo>
                  <a:cubicBezTo>
                    <a:pt x="3489" y="2727"/>
                    <a:pt x="3775" y="2941"/>
                    <a:pt x="3954" y="3227"/>
                  </a:cubicBezTo>
                  <a:cubicBezTo>
                    <a:pt x="3644" y="3548"/>
                    <a:pt x="3215" y="3727"/>
                    <a:pt x="2763" y="3727"/>
                  </a:cubicBezTo>
                  <a:lnTo>
                    <a:pt x="2751" y="3727"/>
                  </a:lnTo>
                  <a:cubicBezTo>
                    <a:pt x="2299" y="3727"/>
                    <a:pt x="1870" y="3548"/>
                    <a:pt x="1560" y="3227"/>
                  </a:cubicBezTo>
                  <a:cubicBezTo>
                    <a:pt x="1739" y="2941"/>
                    <a:pt x="2025" y="2727"/>
                    <a:pt x="2346" y="2632"/>
                  </a:cubicBezTo>
                  <a:cubicBezTo>
                    <a:pt x="2477" y="2691"/>
                    <a:pt x="2608" y="2727"/>
                    <a:pt x="2751" y="2727"/>
                  </a:cubicBezTo>
                  <a:cubicBezTo>
                    <a:pt x="2894" y="2727"/>
                    <a:pt x="3037" y="2691"/>
                    <a:pt x="3168" y="2632"/>
                  </a:cubicBezTo>
                  <a:close/>
                  <a:moveTo>
                    <a:pt x="2751" y="0"/>
                  </a:moveTo>
                  <a:cubicBezTo>
                    <a:pt x="917" y="0"/>
                    <a:pt x="1" y="2215"/>
                    <a:pt x="1287" y="3513"/>
                  </a:cubicBezTo>
                  <a:cubicBezTo>
                    <a:pt x="1707" y="3933"/>
                    <a:pt x="2223" y="4121"/>
                    <a:pt x="2729" y="4121"/>
                  </a:cubicBezTo>
                  <a:cubicBezTo>
                    <a:pt x="3787" y="4121"/>
                    <a:pt x="4803" y="3300"/>
                    <a:pt x="4811" y="2060"/>
                  </a:cubicBezTo>
                  <a:cubicBezTo>
                    <a:pt x="4799" y="929"/>
                    <a:pt x="3882" y="0"/>
                    <a:pt x="27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9" name="Google Shape;439;p21"/>
          <p:cNvGrpSpPr/>
          <p:nvPr/>
        </p:nvGrpSpPr>
        <p:grpSpPr>
          <a:xfrm>
            <a:off x="4072414" y="9488514"/>
            <a:ext cx="288782" cy="289024"/>
            <a:chOff x="4071025" y="3217500"/>
            <a:chExt cx="328050" cy="328325"/>
          </a:xfrm>
        </p:grpSpPr>
        <p:sp>
          <p:nvSpPr>
            <p:cNvPr id="440" name="Google Shape;440;p21"/>
            <p:cNvSpPr/>
            <p:nvPr/>
          </p:nvSpPr>
          <p:spPr>
            <a:xfrm>
              <a:off x="4281475" y="3217500"/>
              <a:ext cx="115525" cy="96000"/>
            </a:xfrm>
            <a:custGeom>
              <a:avLst/>
              <a:gdLst/>
              <a:ahLst/>
              <a:cxnLst/>
              <a:rect l="l" t="t" r="r" b="b"/>
              <a:pathLst>
                <a:path w="4621" h="3840" extrusionOk="0">
                  <a:moveTo>
                    <a:pt x="3870" y="381"/>
                  </a:moveTo>
                  <a:cubicBezTo>
                    <a:pt x="4072" y="393"/>
                    <a:pt x="4239" y="548"/>
                    <a:pt x="4239" y="762"/>
                  </a:cubicBezTo>
                  <a:lnTo>
                    <a:pt x="4239" y="2191"/>
                  </a:lnTo>
                  <a:cubicBezTo>
                    <a:pt x="4239" y="2393"/>
                    <a:pt x="4072" y="2560"/>
                    <a:pt x="3870" y="2560"/>
                  </a:cubicBezTo>
                  <a:lnTo>
                    <a:pt x="1775" y="2560"/>
                  </a:lnTo>
                  <a:cubicBezTo>
                    <a:pt x="1703" y="2560"/>
                    <a:pt x="1632" y="2596"/>
                    <a:pt x="1584" y="2643"/>
                  </a:cubicBezTo>
                  <a:lnTo>
                    <a:pt x="893" y="3334"/>
                  </a:lnTo>
                  <a:lnTo>
                    <a:pt x="893" y="2822"/>
                  </a:lnTo>
                  <a:cubicBezTo>
                    <a:pt x="893" y="2691"/>
                    <a:pt x="798" y="2584"/>
                    <a:pt x="679" y="2560"/>
                  </a:cubicBezTo>
                  <a:cubicBezTo>
                    <a:pt x="501" y="2524"/>
                    <a:pt x="382" y="2369"/>
                    <a:pt x="382" y="2191"/>
                  </a:cubicBezTo>
                  <a:lnTo>
                    <a:pt x="382" y="762"/>
                  </a:lnTo>
                  <a:cubicBezTo>
                    <a:pt x="382" y="548"/>
                    <a:pt x="548" y="393"/>
                    <a:pt x="751" y="381"/>
                  </a:cubicBezTo>
                  <a:close/>
                  <a:moveTo>
                    <a:pt x="751" y="0"/>
                  </a:moveTo>
                  <a:cubicBezTo>
                    <a:pt x="334" y="0"/>
                    <a:pt x="1" y="345"/>
                    <a:pt x="1" y="762"/>
                  </a:cubicBezTo>
                  <a:lnTo>
                    <a:pt x="1" y="2191"/>
                  </a:lnTo>
                  <a:cubicBezTo>
                    <a:pt x="1" y="2512"/>
                    <a:pt x="203" y="2798"/>
                    <a:pt x="512" y="2905"/>
                  </a:cubicBezTo>
                  <a:lnTo>
                    <a:pt x="512" y="3548"/>
                  </a:lnTo>
                  <a:cubicBezTo>
                    <a:pt x="521" y="3727"/>
                    <a:pt x="662" y="3839"/>
                    <a:pt x="812" y="3839"/>
                  </a:cubicBezTo>
                  <a:cubicBezTo>
                    <a:pt x="881" y="3839"/>
                    <a:pt x="952" y="3815"/>
                    <a:pt x="1013" y="3762"/>
                  </a:cubicBezTo>
                  <a:lnTo>
                    <a:pt x="1822" y="2953"/>
                  </a:lnTo>
                  <a:lnTo>
                    <a:pt x="3870" y="2953"/>
                  </a:lnTo>
                  <a:cubicBezTo>
                    <a:pt x="4287" y="2953"/>
                    <a:pt x="4620" y="2608"/>
                    <a:pt x="4620" y="2191"/>
                  </a:cubicBezTo>
                  <a:lnTo>
                    <a:pt x="4620" y="762"/>
                  </a:lnTo>
                  <a:cubicBezTo>
                    <a:pt x="4620" y="345"/>
                    <a:pt x="4287" y="0"/>
                    <a:pt x="38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1"/>
            <p:cNvSpPr/>
            <p:nvPr/>
          </p:nvSpPr>
          <p:spPr>
            <a:xfrm>
              <a:off x="4071025" y="3257675"/>
              <a:ext cx="328050" cy="288150"/>
            </a:xfrm>
            <a:custGeom>
              <a:avLst/>
              <a:gdLst/>
              <a:ahLst/>
              <a:cxnLst/>
              <a:rect l="l" t="t" r="r" b="b"/>
              <a:pathLst>
                <a:path w="13122" h="11526" extrusionOk="0">
                  <a:moveTo>
                    <a:pt x="5835" y="381"/>
                  </a:moveTo>
                  <a:cubicBezTo>
                    <a:pt x="6002" y="381"/>
                    <a:pt x="6133" y="524"/>
                    <a:pt x="6133" y="691"/>
                  </a:cubicBezTo>
                  <a:cubicBezTo>
                    <a:pt x="6133" y="893"/>
                    <a:pt x="6299" y="1048"/>
                    <a:pt x="6502" y="1048"/>
                  </a:cubicBezTo>
                  <a:lnTo>
                    <a:pt x="6514" y="1048"/>
                  </a:lnTo>
                  <a:cubicBezTo>
                    <a:pt x="6680" y="1048"/>
                    <a:pt x="6823" y="1191"/>
                    <a:pt x="6823" y="1358"/>
                  </a:cubicBezTo>
                  <a:lnTo>
                    <a:pt x="6823" y="2251"/>
                  </a:lnTo>
                  <a:lnTo>
                    <a:pt x="6668" y="2251"/>
                  </a:lnTo>
                  <a:cubicBezTo>
                    <a:pt x="6597" y="2251"/>
                    <a:pt x="6525" y="2179"/>
                    <a:pt x="6525" y="2108"/>
                  </a:cubicBezTo>
                  <a:lnTo>
                    <a:pt x="6525" y="1917"/>
                  </a:lnTo>
                  <a:cubicBezTo>
                    <a:pt x="6525" y="1589"/>
                    <a:pt x="6268" y="1353"/>
                    <a:pt x="5968" y="1353"/>
                  </a:cubicBezTo>
                  <a:cubicBezTo>
                    <a:pt x="5909" y="1353"/>
                    <a:pt x="5848" y="1362"/>
                    <a:pt x="5787" y="1382"/>
                  </a:cubicBezTo>
                  <a:cubicBezTo>
                    <a:pt x="5531" y="1465"/>
                    <a:pt x="5263" y="1507"/>
                    <a:pt x="4995" y="1507"/>
                  </a:cubicBezTo>
                  <a:cubicBezTo>
                    <a:pt x="4728" y="1507"/>
                    <a:pt x="4460" y="1465"/>
                    <a:pt x="4204" y="1382"/>
                  </a:cubicBezTo>
                  <a:cubicBezTo>
                    <a:pt x="4146" y="1362"/>
                    <a:pt x="4088" y="1353"/>
                    <a:pt x="4032" y="1353"/>
                  </a:cubicBezTo>
                  <a:cubicBezTo>
                    <a:pt x="3737" y="1353"/>
                    <a:pt x="3477" y="1598"/>
                    <a:pt x="3477" y="1917"/>
                  </a:cubicBezTo>
                  <a:lnTo>
                    <a:pt x="3477" y="2108"/>
                  </a:lnTo>
                  <a:cubicBezTo>
                    <a:pt x="3477" y="2191"/>
                    <a:pt x="3406" y="2251"/>
                    <a:pt x="3311" y="2251"/>
                  </a:cubicBezTo>
                  <a:lnTo>
                    <a:pt x="3168" y="2251"/>
                  </a:lnTo>
                  <a:lnTo>
                    <a:pt x="3144" y="1346"/>
                  </a:lnTo>
                  <a:cubicBezTo>
                    <a:pt x="3144" y="810"/>
                    <a:pt x="3573" y="381"/>
                    <a:pt x="4108" y="381"/>
                  </a:cubicBezTo>
                  <a:close/>
                  <a:moveTo>
                    <a:pt x="5957" y="1737"/>
                  </a:moveTo>
                  <a:cubicBezTo>
                    <a:pt x="6043" y="1737"/>
                    <a:pt x="6121" y="1812"/>
                    <a:pt x="6121" y="1917"/>
                  </a:cubicBezTo>
                  <a:lnTo>
                    <a:pt x="6121" y="2108"/>
                  </a:lnTo>
                  <a:cubicBezTo>
                    <a:pt x="6121" y="2405"/>
                    <a:pt x="6359" y="2644"/>
                    <a:pt x="6668" y="2644"/>
                  </a:cubicBezTo>
                  <a:lnTo>
                    <a:pt x="6811" y="2644"/>
                  </a:lnTo>
                  <a:lnTo>
                    <a:pt x="6811" y="3025"/>
                  </a:lnTo>
                  <a:cubicBezTo>
                    <a:pt x="6811" y="3060"/>
                    <a:pt x="6775" y="3084"/>
                    <a:pt x="6740" y="3084"/>
                  </a:cubicBezTo>
                  <a:cubicBezTo>
                    <a:pt x="6597" y="3084"/>
                    <a:pt x="6466" y="3203"/>
                    <a:pt x="6466" y="3346"/>
                  </a:cubicBezTo>
                  <a:cubicBezTo>
                    <a:pt x="6466" y="4168"/>
                    <a:pt x="5799" y="4834"/>
                    <a:pt x="4978" y="4834"/>
                  </a:cubicBezTo>
                  <a:cubicBezTo>
                    <a:pt x="4156" y="4834"/>
                    <a:pt x="3489" y="4168"/>
                    <a:pt x="3489" y="3346"/>
                  </a:cubicBezTo>
                  <a:cubicBezTo>
                    <a:pt x="3477" y="3203"/>
                    <a:pt x="3358" y="3084"/>
                    <a:pt x="3204" y="3084"/>
                  </a:cubicBezTo>
                  <a:cubicBezTo>
                    <a:pt x="3168" y="3084"/>
                    <a:pt x="3132" y="3060"/>
                    <a:pt x="3132" y="3025"/>
                  </a:cubicBezTo>
                  <a:lnTo>
                    <a:pt x="3144" y="3025"/>
                  </a:lnTo>
                  <a:lnTo>
                    <a:pt x="3144" y="2644"/>
                  </a:lnTo>
                  <a:lnTo>
                    <a:pt x="3299" y="2644"/>
                  </a:lnTo>
                  <a:cubicBezTo>
                    <a:pt x="3596" y="2644"/>
                    <a:pt x="3835" y="2405"/>
                    <a:pt x="3835" y="2108"/>
                  </a:cubicBezTo>
                  <a:lnTo>
                    <a:pt x="3835" y="1917"/>
                  </a:lnTo>
                  <a:cubicBezTo>
                    <a:pt x="3835" y="1812"/>
                    <a:pt x="3912" y="1737"/>
                    <a:pt x="4004" y="1737"/>
                  </a:cubicBezTo>
                  <a:cubicBezTo>
                    <a:pt x="4027" y="1737"/>
                    <a:pt x="4050" y="1741"/>
                    <a:pt x="4073" y="1751"/>
                  </a:cubicBezTo>
                  <a:cubicBezTo>
                    <a:pt x="4364" y="1846"/>
                    <a:pt x="4671" y="1894"/>
                    <a:pt x="4979" y="1894"/>
                  </a:cubicBezTo>
                  <a:cubicBezTo>
                    <a:pt x="5287" y="1894"/>
                    <a:pt x="5597" y="1846"/>
                    <a:pt x="5894" y="1751"/>
                  </a:cubicBezTo>
                  <a:cubicBezTo>
                    <a:pt x="5915" y="1741"/>
                    <a:pt x="5936" y="1737"/>
                    <a:pt x="5957" y="1737"/>
                  </a:cubicBezTo>
                  <a:close/>
                  <a:moveTo>
                    <a:pt x="3442" y="4310"/>
                  </a:moveTo>
                  <a:cubicBezTo>
                    <a:pt x="3561" y="4489"/>
                    <a:pt x="3704" y="4644"/>
                    <a:pt x="3882" y="4775"/>
                  </a:cubicBezTo>
                  <a:lnTo>
                    <a:pt x="3882" y="5394"/>
                  </a:lnTo>
                  <a:cubicBezTo>
                    <a:pt x="3861" y="5391"/>
                    <a:pt x="3841" y="5389"/>
                    <a:pt x="3820" y="5389"/>
                  </a:cubicBezTo>
                  <a:cubicBezTo>
                    <a:pt x="3758" y="5389"/>
                    <a:pt x="3698" y="5403"/>
                    <a:pt x="3644" y="5430"/>
                  </a:cubicBezTo>
                  <a:lnTo>
                    <a:pt x="3394" y="5549"/>
                  </a:lnTo>
                  <a:cubicBezTo>
                    <a:pt x="3346" y="5573"/>
                    <a:pt x="3299" y="5596"/>
                    <a:pt x="3275" y="5632"/>
                  </a:cubicBezTo>
                  <a:lnTo>
                    <a:pt x="2275" y="5930"/>
                  </a:lnTo>
                  <a:lnTo>
                    <a:pt x="2275" y="4477"/>
                  </a:lnTo>
                  <a:cubicBezTo>
                    <a:pt x="2275" y="4382"/>
                    <a:pt x="2346" y="4310"/>
                    <a:pt x="2430" y="4310"/>
                  </a:cubicBezTo>
                  <a:close/>
                  <a:moveTo>
                    <a:pt x="5692" y="5001"/>
                  </a:moveTo>
                  <a:lnTo>
                    <a:pt x="5692" y="5584"/>
                  </a:lnTo>
                  <a:lnTo>
                    <a:pt x="5001" y="6120"/>
                  </a:lnTo>
                  <a:lnTo>
                    <a:pt x="4275" y="5584"/>
                  </a:lnTo>
                  <a:lnTo>
                    <a:pt x="4275" y="5001"/>
                  </a:lnTo>
                  <a:cubicBezTo>
                    <a:pt x="4501" y="5096"/>
                    <a:pt x="4742" y="5144"/>
                    <a:pt x="4984" y="5144"/>
                  </a:cubicBezTo>
                  <a:cubicBezTo>
                    <a:pt x="5225" y="5144"/>
                    <a:pt x="5466" y="5096"/>
                    <a:pt x="5692" y="5001"/>
                  </a:cubicBezTo>
                  <a:close/>
                  <a:moveTo>
                    <a:pt x="6114" y="5774"/>
                  </a:moveTo>
                  <a:cubicBezTo>
                    <a:pt x="6132" y="5774"/>
                    <a:pt x="6150" y="5778"/>
                    <a:pt x="6168" y="5787"/>
                  </a:cubicBezTo>
                  <a:lnTo>
                    <a:pt x="6430" y="5906"/>
                  </a:lnTo>
                  <a:cubicBezTo>
                    <a:pt x="6454" y="5918"/>
                    <a:pt x="6454" y="5942"/>
                    <a:pt x="6442" y="5965"/>
                  </a:cubicBezTo>
                  <a:lnTo>
                    <a:pt x="5728" y="6656"/>
                  </a:lnTo>
                  <a:cubicBezTo>
                    <a:pt x="5716" y="6668"/>
                    <a:pt x="5701" y="6674"/>
                    <a:pt x="5688" y="6674"/>
                  </a:cubicBezTo>
                  <a:cubicBezTo>
                    <a:pt x="5674" y="6674"/>
                    <a:pt x="5662" y="6668"/>
                    <a:pt x="5656" y="6656"/>
                  </a:cubicBezTo>
                  <a:lnTo>
                    <a:pt x="5311" y="6358"/>
                  </a:lnTo>
                  <a:lnTo>
                    <a:pt x="6037" y="5799"/>
                  </a:lnTo>
                  <a:cubicBezTo>
                    <a:pt x="6059" y="5784"/>
                    <a:pt x="6086" y="5774"/>
                    <a:pt x="6114" y="5774"/>
                  </a:cubicBezTo>
                  <a:close/>
                  <a:moveTo>
                    <a:pt x="3856" y="5774"/>
                  </a:moveTo>
                  <a:cubicBezTo>
                    <a:pt x="3881" y="5774"/>
                    <a:pt x="3908" y="5784"/>
                    <a:pt x="3930" y="5799"/>
                  </a:cubicBezTo>
                  <a:lnTo>
                    <a:pt x="4692" y="6370"/>
                  </a:lnTo>
                  <a:lnTo>
                    <a:pt x="4323" y="6680"/>
                  </a:lnTo>
                  <a:cubicBezTo>
                    <a:pt x="4311" y="6686"/>
                    <a:pt x="4296" y="6689"/>
                    <a:pt x="4283" y="6689"/>
                  </a:cubicBezTo>
                  <a:cubicBezTo>
                    <a:pt x="4269" y="6689"/>
                    <a:pt x="4257" y="6686"/>
                    <a:pt x="4251" y="6680"/>
                  </a:cubicBezTo>
                  <a:lnTo>
                    <a:pt x="3537" y="5965"/>
                  </a:lnTo>
                  <a:cubicBezTo>
                    <a:pt x="3513" y="5942"/>
                    <a:pt x="3525" y="5918"/>
                    <a:pt x="3549" y="5906"/>
                  </a:cubicBezTo>
                  <a:lnTo>
                    <a:pt x="3811" y="5787"/>
                  </a:lnTo>
                  <a:cubicBezTo>
                    <a:pt x="3824" y="5778"/>
                    <a:pt x="3840" y="5774"/>
                    <a:pt x="3856" y="5774"/>
                  </a:cubicBezTo>
                  <a:close/>
                  <a:moveTo>
                    <a:pt x="4990" y="6608"/>
                  </a:moveTo>
                  <a:lnTo>
                    <a:pt x="5263" y="6835"/>
                  </a:lnTo>
                  <a:lnTo>
                    <a:pt x="5109" y="7108"/>
                  </a:lnTo>
                  <a:lnTo>
                    <a:pt x="4847" y="7108"/>
                  </a:lnTo>
                  <a:lnTo>
                    <a:pt x="4692" y="6858"/>
                  </a:lnTo>
                  <a:lnTo>
                    <a:pt x="4990" y="6608"/>
                  </a:lnTo>
                  <a:close/>
                  <a:moveTo>
                    <a:pt x="5073" y="7489"/>
                  </a:moveTo>
                  <a:lnTo>
                    <a:pt x="5454" y="9668"/>
                  </a:lnTo>
                  <a:lnTo>
                    <a:pt x="4501" y="9668"/>
                  </a:lnTo>
                  <a:lnTo>
                    <a:pt x="4894" y="7489"/>
                  </a:lnTo>
                  <a:close/>
                  <a:moveTo>
                    <a:pt x="3156" y="6061"/>
                  </a:moveTo>
                  <a:cubicBezTo>
                    <a:pt x="3180" y="6132"/>
                    <a:pt x="3215" y="6192"/>
                    <a:pt x="3263" y="6239"/>
                  </a:cubicBezTo>
                  <a:lnTo>
                    <a:pt x="3966" y="6942"/>
                  </a:lnTo>
                  <a:cubicBezTo>
                    <a:pt x="4049" y="7025"/>
                    <a:pt x="4156" y="7073"/>
                    <a:pt x="4263" y="7073"/>
                  </a:cubicBezTo>
                  <a:cubicBezTo>
                    <a:pt x="4299" y="7073"/>
                    <a:pt x="4323" y="7073"/>
                    <a:pt x="4358" y="7061"/>
                  </a:cubicBezTo>
                  <a:lnTo>
                    <a:pt x="4513" y="7335"/>
                  </a:lnTo>
                  <a:lnTo>
                    <a:pt x="4120" y="9680"/>
                  </a:lnTo>
                  <a:lnTo>
                    <a:pt x="2561" y="9680"/>
                  </a:lnTo>
                  <a:lnTo>
                    <a:pt x="2561" y="9061"/>
                  </a:lnTo>
                  <a:cubicBezTo>
                    <a:pt x="2561" y="8936"/>
                    <a:pt x="2465" y="8874"/>
                    <a:pt x="2370" y="8874"/>
                  </a:cubicBezTo>
                  <a:cubicBezTo>
                    <a:pt x="2275" y="8874"/>
                    <a:pt x="2180" y="8936"/>
                    <a:pt x="2180" y="9061"/>
                  </a:cubicBezTo>
                  <a:lnTo>
                    <a:pt x="2180" y="9680"/>
                  </a:lnTo>
                  <a:lnTo>
                    <a:pt x="1251" y="9680"/>
                  </a:lnTo>
                  <a:lnTo>
                    <a:pt x="1251" y="7513"/>
                  </a:lnTo>
                  <a:cubicBezTo>
                    <a:pt x="1239" y="6989"/>
                    <a:pt x="1596" y="6525"/>
                    <a:pt x="2096" y="6370"/>
                  </a:cubicBezTo>
                  <a:lnTo>
                    <a:pt x="2132" y="6358"/>
                  </a:lnTo>
                  <a:lnTo>
                    <a:pt x="3156" y="6061"/>
                  </a:lnTo>
                  <a:close/>
                  <a:moveTo>
                    <a:pt x="10657" y="4322"/>
                  </a:moveTo>
                  <a:cubicBezTo>
                    <a:pt x="10752" y="4322"/>
                    <a:pt x="10812" y="4382"/>
                    <a:pt x="10812" y="4477"/>
                  </a:cubicBezTo>
                  <a:lnTo>
                    <a:pt x="10812" y="9680"/>
                  </a:lnTo>
                  <a:lnTo>
                    <a:pt x="9109" y="9680"/>
                  </a:lnTo>
                  <a:lnTo>
                    <a:pt x="9109" y="8966"/>
                  </a:lnTo>
                  <a:cubicBezTo>
                    <a:pt x="9103" y="8841"/>
                    <a:pt x="9005" y="8778"/>
                    <a:pt x="8908" y="8778"/>
                  </a:cubicBezTo>
                  <a:cubicBezTo>
                    <a:pt x="8811" y="8778"/>
                    <a:pt x="8716" y="8841"/>
                    <a:pt x="8716" y="8966"/>
                  </a:cubicBezTo>
                  <a:lnTo>
                    <a:pt x="8716" y="9680"/>
                  </a:lnTo>
                  <a:lnTo>
                    <a:pt x="7799" y="9680"/>
                  </a:lnTo>
                  <a:lnTo>
                    <a:pt x="7799" y="9061"/>
                  </a:lnTo>
                  <a:cubicBezTo>
                    <a:pt x="7799" y="8936"/>
                    <a:pt x="7704" y="8874"/>
                    <a:pt x="7609" y="8874"/>
                  </a:cubicBezTo>
                  <a:cubicBezTo>
                    <a:pt x="7514" y="8874"/>
                    <a:pt x="7418" y="8936"/>
                    <a:pt x="7418" y="9061"/>
                  </a:cubicBezTo>
                  <a:lnTo>
                    <a:pt x="7418" y="9680"/>
                  </a:lnTo>
                  <a:lnTo>
                    <a:pt x="5847" y="9680"/>
                  </a:lnTo>
                  <a:lnTo>
                    <a:pt x="5442" y="7335"/>
                  </a:lnTo>
                  <a:lnTo>
                    <a:pt x="5597" y="7049"/>
                  </a:lnTo>
                  <a:cubicBezTo>
                    <a:pt x="5621" y="7061"/>
                    <a:pt x="5656" y="7061"/>
                    <a:pt x="5692" y="7061"/>
                  </a:cubicBezTo>
                  <a:cubicBezTo>
                    <a:pt x="5799" y="7061"/>
                    <a:pt x="5906" y="7013"/>
                    <a:pt x="5990" y="6942"/>
                  </a:cubicBezTo>
                  <a:lnTo>
                    <a:pt x="6692" y="6251"/>
                  </a:lnTo>
                  <a:cubicBezTo>
                    <a:pt x="6752" y="6204"/>
                    <a:pt x="6787" y="6144"/>
                    <a:pt x="6799" y="6073"/>
                  </a:cubicBezTo>
                  <a:lnTo>
                    <a:pt x="7847" y="6382"/>
                  </a:lnTo>
                  <a:cubicBezTo>
                    <a:pt x="8359" y="6525"/>
                    <a:pt x="8704" y="6989"/>
                    <a:pt x="8704" y="7525"/>
                  </a:cubicBezTo>
                  <a:lnTo>
                    <a:pt x="8704" y="8073"/>
                  </a:lnTo>
                  <a:cubicBezTo>
                    <a:pt x="8704" y="8198"/>
                    <a:pt x="8800" y="8260"/>
                    <a:pt x="8895" y="8260"/>
                  </a:cubicBezTo>
                  <a:cubicBezTo>
                    <a:pt x="8990" y="8260"/>
                    <a:pt x="9085" y="8198"/>
                    <a:pt x="9085" y="8073"/>
                  </a:cubicBezTo>
                  <a:lnTo>
                    <a:pt x="9085" y="7525"/>
                  </a:lnTo>
                  <a:cubicBezTo>
                    <a:pt x="9085" y="6823"/>
                    <a:pt x="8621" y="6215"/>
                    <a:pt x="7954" y="6013"/>
                  </a:cubicBezTo>
                  <a:lnTo>
                    <a:pt x="6692" y="5644"/>
                  </a:lnTo>
                  <a:cubicBezTo>
                    <a:pt x="6656" y="5608"/>
                    <a:pt x="6609" y="5573"/>
                    <a:pt x="6573" y="5561"/>
                  </a:cubicBezTo>
                  <a:lnTo>
                    <a:pt x="6311" y="5442"/>
                  </a:lnTo>
                  <a:cubicBezTo>
                    <a:pt x="6228" y="5406"/>
                    <a:pt x="6144" y="5394"/>
                    <a:pt x="6061" y="5394"/>
                  </a:cubicBezTo>
                  <a:lnTo>
                    <a:pt x="6061" y="4787"/>
                  </a:lnTo>
                  <a:cubicBezTo>
                    <a:pt x="6240" y="4656"/>
                    <a:pt x="6394" y="4501"/>
                    <a:pt x="6514" y="4322"/>
                  </a:cubicBezTo>
                  <a:close/>
                  <a:moveTo>
                    <a:pt x="8252" y="10049"/>
                  </a:moveTo>
                  <a:cubicBezTo>
                    <a:pt x="8180" y="10264"/>
                    <a:pt x="7978" y="10395"/>
                    <a:pt x="7752" y="10395"/>
                  </a:cubicBezTo>
                  <a:lnTo>
                    <a:pt x="5335" y="10395"/>
                  </a:lnTo>
                  <a:cubicBezTo>
                    <a:pt x="5109" y="10395"/>
                    <a:pt x="4918" y="10264"/>
                    <a:pt x="4835" y="10049"/>
                  </a:cubicBezTo>
                  <a:close/>
                  <a:moveTo>
                    <a:pt x="12598" y="10049"/>
                  </a:moveTo>
                  <a:cubicBezTo>
                    <a:pt x="12669" y="10049"/>
                    <a:pt x="12717" y="10109"/>
                    <a:pt x="12717" y="10168"/>
                  </a:cubicBezTo>
                  <a:cubicBezTo>
                    <a:pt x="12717" y="10704"/>
                    <a:pt x="12300" y="11121"/>
                    <a:pt x="11776" y="11121"/>
                  </a:cubicBezTo>
                  <a:lnTo>
                    <a:pt x="1322" y="11121"/>
                  </a:lnTo>
                  <a:cubicBezTo>
                    <a:pt x="799" y="11121"/>
                    <a:pt x="370" y="10704"/>
                    <a:pt x="370" y="10168"/>
                  </a:cubicBezTo>
                  <a:cubicBezTo>
                    <a:pt x="370" y="10109"/>
                    <a:pt x="429" y="10049"/>
                    <a:pt x="489" y="10049"/>
                  </a:cubicBezTo>
                  <a:lnTo>
                    <a:pt x="4442" y="10049"/>
                  </a:lnTo>
                  <a:cubicBezTo>
                    <a:pt x="4537" y="10478"/>
                    <a:pt x="4906" y="10776"/>
                    <a:pt x="5347" y="10776"/>
                  </a:cubicBezTo>
                  <a:lnTo>
                    <a:pt x="7764" y="10776"/>
                  </a:lnTo>
                  <a:cubicBezTo>
                    <a:pt x="8192" y="10776"/>
                    <a:pt x="8573" y="10478"/>
                    <a:pt x="8657" y="10049"/>
                  </a:cubicBezTo>
                  <a:close/>
                  <a:moveTo>
                    <a:pt x="4108" y="0"/>
                  </a:moveTo>
                  <a:cubicBezTo>
                    <a:pt x="3370" y="0"/>
                    <a:pt x="2763" y="596"/>
                    <a:pt x="2763" y="1346"/>
                  </a:cubicBezTo>
                  <a:lnTo>
                    <a:pt x="2763" y="3025"/>
                  </a:lnTo>
                  <a:cubicBezTo>
                    <a:pt x="2763" y="3239"/>
                    <a:pt x="2918" y="3418"/>
                    <a:pt x="3120" y="3465"/>
                  </a:cubicBezTo>
                  <a:cubicBezTo>
                    <a:pt x="3144" y="3632"/>
                    <a:pt x="3180" y="3787"/>
                    <a:pt x="3239" y="3929"/>
                  </a:cubicBezTo>
                  <a:lnTo>
                    <a:pt x="2442" y="3929"/>
                  </a:lnTo>
                  <a:cubicBezTo>
                    <a:pt x="2144" y="3929"/>
                    <a:pt x="1894" y="4180"/>
                    <a:pt x="1894" y="4477"/>
                  </a:cubicBezTo>
                  <a:lnTo>
                    <a:pt x="1894" y="6049"/>
                  </a:lnTo>
                  <a:cubicBezTo>
                    <a:pt x="1644" y="6132"/>
                    <a:pt x="1430" y="6287"/>
                    <a:pt x="1251" y="6489"/>
                  </a:cubicBezTo>
                  <a:lnTo>
                    <a:pt x="1251" y="3632"/>
                  </a:lnTo>
                  <a:cubicBezTo>
                    <a:pt x="1251" y="3441"/>
                    <a:pt x="1406" y="3287"/>
                    <a:pt x="1596" y="3287"/>
                  </a:cubicBezTo>
                  <a:lnTo>
                    <a:pt x="2072" y="3287"/>
                  </a:lnTo>
                  <a:cubicBezTo>
                    <a:pt x="2323" y="3287"/>
                    <a:pt x="2323" y="2906"/>
                    <a:pt x="2072" y="2906"/>
                  </a:cubicBezTo>
                  <a:lnTo>
                    <a:pt x="1596" y="2906"/>
                  </a:lnTo>
                  <a:cubicBezTo>
                    <a:pt x="1191" y="2906"/>
                    <a:pt x="870" y="3227"/>
                    <a:pt x="870" y="3632"/>
                  </a:cubicBezTo>
                  <a:lnTo>
                    <a:pt x="870" y="9680"/>
                  </a:lnTo>
                  <a:lnTo>
                    <a:pt x="501" y="9680"/>
                  </a:lnTo>
                  <a:cubicBezTo>
                    <a:pt x="227" y="9680"/>
                    <a:pt x="1" y="9906"/>
                    <a:pt x="1" y="10180"/>
                  </a:cubicBezTo>
                  <a:cubicBezTo>
                    <a:pt x="1" y="10930"/>
                    <a:pt x="596" y="11526"/>
                    <a:pt x="1334" y="11526"/>
                  </a:cubicBezTo>
                  <a:lnTo>
                    <a:pt x="11776" y="11526"/>
                  </a:lnTo>
                  <a:cubicBezTo>
                    <a:pt x="12514" y="11526"/>
                    <a:pt x="13121" y="10930"/>
                    <a:pt x="13121" y="10180"/>
                  </a:cubicBezTo>
                  <a:cubicBezTo>
                    <a:pt x="13121" y="9906"/>
                    <a:pt x="12883" y="9680"/>
                    <a:pt x="12610" y="9680"/>
                  </a:cubicBezTo>
                  <a:lnTo>
                    <a:pt x="12229" y="9680"/>
                  </a:lnTo>
                  <a:lnTo>
                    <a:pt x="12229" y="3632"/>
                  </a:lnTo>
                  <a:cubicBezTo>
                    <a:pt x="12229" y="3227"/>
                    <a:pt x="11907" y="2906"/>
                    <a:pt x="11502" y="2906"/>
                  </a:cubicBezTo>
                  <a:lnTo>
                    <a:pt x="7918" y="2906"/>
                  </a:lnTo>
                  <a:cubicBezTo>
                    <a:pt x="7657" y="2906"/>
                    <a:pt x="7657" y="3287"/>
                    <a:pt x="7918" y="3287"/>
                  </a:cubicBezTo>
                  <a:lnTo>
                    <a:pt x="11502" y="3287"/>
                  </a:lnTo>
                  <a:cubicBezTo>
                    <a:pt x="11693" y="3287"/>
                    <a:pt x="11848" y="3441"/>
                    <a:pt x="11848" y="3632"/>
                  </a:cubicBezTo>
                  <a:lnTo>
                    <a:pt x="11848" y="9680"/>
                  </a:lnTo>
                  <a:lnTo>
                    <a:pt x="11205" y="9680"/>
                  </a:lnTo>
                  <a:lnTo>
                    <a:pt x="11205" y="4477"/>
                  </a:lnTo>
                  <a:cubicBezTo>
                    <a:pt x="11205" y="4168"/>
                    <a:pt x="10955" y="3929"/>
                    <a:pt x="10657" y="3929"/>
                  </a:cubicBezTo>
                  <a:lnTo>
                    <a:pt x="6740" y="3929"/>
                  </a:lnTo>
                  <a:cubicBezTo>
                    <a:pt x="6799" y="3775"/>
                    <a:pt x="6835" y="3620"/>
                    <a:pt x="6847" y="3465"/>
                  </a:cubicBezTo>
                  <a:cubicBezTo>
                    <a:pt x="7061" y="3418"/>
                    <a:pt x="7204" y="3239"/>
                    <a:pt x="7204" y="3025"/>
                  </a:cubicBezTo>
                  <a:lnTo>
                    <a:pt x="7204" y="1358"/>
                  </a:lnTo>
                  <a:cubicBezTo>
                    <a:pt x="6764" y="893"/>
                    <a:pt x="6299" y="441"/>
                    <a:pt x="58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2" name="Google Shape;442;p21"/>
          <p:cNvGrpSpPr/>
          <p:nvPr/>
        </p:nvGrpSpPr>
        <p:grpSpPr>
          <a:xfrm>
            <a:off x="3650816" y="9500618"/>
            <a:ext cx="288782" cy="264618"/>
            <a:chOff x="3592100" y="3231250"/>
            <a:chExt cx="328050" cy="300600"/>
          </a:xfrm>
        </p:grpSpPr>
        <p:sp>
          <p:nvSpPr>
            <p:cNvPr id="443" name="Google Shape;443;p21"/>
            <p:cNvSpPr/>
            <p:nvPr/>
          </p:nvSpPr>
          <p:spPr>
            <a:xfrm>
              <a:off x="3592100" y="3231250"/>
              <a:ext cx="300950" cy="280050"/>
            </a:xfrm>
            <a:custGeom>
              <a:avLst/>
              <a:gdLst/>
              <a:ahLst/>
              <a:cxnLst/>
              <a:rect l="l" t="t" r="r" b="b"/>
              <a:pathLst>
                <a:path w="12038" h="11202" extrusionOk="0">
                  <a:moveTo>
                    <a:pt x="2251" y="406"/>
                  </a:moveTo>
                  <a:cubicBezTo>
                    <a:pt x="2400" y="406"/>
                    <a:pt x="2549" y="504"/>
                    <a:pt x="2560" y="700"/>
                  </a:cubicBezTo>
                  <a:lnTo>
                    <a:pt x="2560" y="1557"/>
                  </a:lnTo>
                  <a:cubicBezTo>
                    <a:pt x="2549" y="1748"/>
                    <a:pt x="2400" y="1843"/>
                    <a:pt x="2251" y="1843"/>
                  </a:cubicBezTo>
                  <a:cubicBezTo>
                    <a:pt x="2102" y="1843"/>
                    <a:pt x="1953" y="1748"/>
                    <a:pt x="1941" y="1557"/>
                  </a:cubicBezTo>
                  <a:lnTo>
                    <a:pt x="1941" y="700"/>
                  </a:lnTo>
                  <a:cubicBezTo>
                    <a:pt x="1953" y="504"/>
                    <a:pt x="2102" y="406"/>
                    <a:pt x="2251" y="406"/>
                  </a:cubicBezTo>
                  <a:close/>
                  <a:moveTo>
                    <a:pt x="9788" y="388"/>
                  </a:moveTo>
                  <a:cubicBezTo>
                    <a:pt x="9942" y="388"/>
                    <a:pt x="10097" y="492"/>
                    <a:pt x="10097" y="700"/>
                  </a:cubicBezTo>
                  <a:lnTo>
                    <a:pt x="10097" y="1557"/>
                  </a:lnTo>
                  <a:cubicBezTo>
                    <a:pt x="10097" y="1766"/>
                    <a:pt x="9942" y="1870"/>
                    <a:pt x="9788" y="1870"/>
                  </a:cubicBezTo>
                  <a:cubicBezTo>
                    <a:pt x="9633" y="1870"/>
                    <a:pt x="9478" y="1766"/>
                    <a:pt x="9478" y="1557"/>
                  </a:cubicBezTo>
                  <a:lnTo>
                    <a:pt x="9478" y="700"/>
                  </a:lnTo>
                  <a:cubicBezTo>
                    <a:pt x="9478" y="492"/>
                    <a:pt x="9633" y="388"/>
                    <a:pt x="9788" y="388"/>
                  </a:cubicBezTo>
                  <a:close/>
                  <a:moveTo>
                    <a:pt x="9794" y="1"/>
                  </a:moveTo>
                  <a:cubicBezTo>
                    <a:pt x="9445" y="1"/>
                    <a:pt x="9097" y="230"/>
                    <a:pt x="9097" y="688"/>
                  </a:cubicBezTo>
                  <a:lnTo>
                    <a:pt x="9097" y="926"/>
                  </a:lnTo>
                  <a:lnTo>
                    <a:pt x="2941" y="926"/>
                  </a:lnTo>
                  <a:lnTo>
                    <a:pt x="2941" y="688"/>
                  </a:lnTo>
                  <a:cubicBezTo>
                    <a:pt x="2924" y="248"/>
                    <a:pt x="2587" y="28"/>
                    <a:pt x="2251" y="28"/>
                  </a:cubicBezTo>
                  <a:cubicBezTo>
                    <a:pt x="1915" y="28"/>
                    <a:pt x="1578" y="248"/>
                    <a:pt x="1560" y="688"/>
                  </a:cubicBezTo>
                  <a:lnTo>
                    <a:pt x="1560" y="926"/>
                  </a:lnTo>
                  <a:lnTo>
                    <a:pt x="917" y="926"/>
                  </a:lnTo>
                  <a:cubicBezTo>
                    <a:pt x="417" y="926"/>
                    <a:pt x="1" y="1343"/>
                    <a:pt x="1" y="1843"/>
                  </a:cubicBezTo>
                  <a:lnTo>
                    <a:pt x="1" y="10285"/>
                  </a:lnTo>
                  <a:cubicBezTo>
                    <a:pt x="1" y="10785"/>
                    <a:pt x="417" y="11202"/>
                    <a:pt x="917" y="11202"/>
                  </a:cubicBezTo>
                  <a:lnTo>
                    <a:pt x="5763" y="11202"/>
                  </a:lnTo>
                  <a:cubicBezTo>
                    <a:pt x="6013" y="11202"/>
                    <a:pt x="6013" y="10821"/>
                    <a:pt x="5763" y="10821"/>
                  </a:cubicBezTo>
                  <a:lnTo>
                    <a:pt x="917" y="10821"/>
                  </a:lnTo>
                  <a:cubicBezTo>
                    <a:pt x="632" y="10821"/>
                    <a:pt x="394" y="10582"/>
                    <a:pt x="394" y="10285"/>
                  </a:cubicBezTo>
                  <a:lnTo>
                    <a:pt x="394" y="3296"/>
                  </a:lnTo>
                  <a:lnTo>
                    <a:pt x="1013" y="3296"/>
                  </a:lnTo>
                  <a:cubicBezTo>
                    <a:pt x="1275" y="3284"/>
                    <a:pt x="1275" y="2903"/>
                    <a:pt x="1013" y="2903"/>
                  </a:cubicBezTo>
                  <a:lnTo>
                    <a:pt x="394" y="2903"/>
                  </a:lnTo>
                  <a:lnTo>
                    <a:pt x="394" y="1843"/>
                  </a:lnTo>
                  <a:cubicBezTo>
                    <a:pt x="394" y="1557"/>
                    <a:pt x="632" y="1319"/>
                    <a:pt x="917" y="1319"/>
                  </a:cubicBezTo>
                  <a:lnTo>
                    <a:pt x="1560" y="1319"/>
                  </a:lnTo>
                  <a:lnTo>
                    <a:pt x="1560" y="1546"/>
                  </a:lnTo>
                  <a:cubicBezTo>
                    <a:pt x="1578" y="1992"/>
                    <a:pt x="1915" y="2215"/>
                    <a:pt x="2251" y="2215"/>
                  </a:cubicBezTo>
                  <a:cubicBezTo>
                    <a:pt x="2587" y="2215"/>
                    <a:pt x="2924" y="1992"/>
                    <a:pt x="2941" y="1546"/>
                  </a:cubicBezTo>
                  <a:lnTo>
                    <a:pt x="2941" y="1319"/>
                  </a:lnTo>
                  <a:lnTo>
                    <a:pt x="9097" y="1319"/>
                  </a:lnTo>
                  <a:lnTo>
                    <a:pt x="9097" y="1546"/>
                  </a:lnTo>
                  <a:cubicBezTo>
                    <a:pt x="9097" y="1938"/>
                    <a:pt x="9407" y="2248"/>
                    <a:pt x="9788" y="2248"/>
                  </a:cubicBezTo>
                  <a:cubicBezTo>
                    <a:pt x="10180" y="2248"/>
                    <a:pt x="10490" y="1938"/>
                    <a:pt x="10490" y="1546"/>
                  </a:cubicBezTo>
                  <a:lnTo>
                    <a:pt x="10490" y="1319"/>
                  </a:lnTo>
                  <a:lnTo>
                    <a:pt x="11121" y="1319"/>
                  </a:lnTo>
                  <a:cubicBezTo>
                    <a:pt x="11419" y="1319"/>
                    <a:pt x="11657" y="1557"/>
                    <a:pt x="11657" y="1843"/>
                  </a:cubicBezTo>
                  <a:lnTo>
                    <a:pt x="11657" y="2903"/>
                  </a:lnTo>
                  <a:lnTo>
                    <a:pt x="1918" y="2903"/>
                  </a:lnTo>
                  <a:cubicBezTo>
                    <a:pt x="1656" y="2903"/>
                    <a:pt x="1656" y="3296"/>
                    <a:pt x="1918" y="3296"/>
                  </a:cubicBezTo>
                  <a:lnTo>
                    <a:pt x="11657" y="3296"/>
                  </a:lnTo>
                  <a:lnTo>
                    <a:pt x="11657" y="6582"/>
                  </a:lnTo>
                  <a:cubicBezTo>
                    <a:pt x="11657" y="6707"/>
                    <a:pt x="11752" y="6769"/>
                    <a:pt x="11847" y="6769"/>
                  </a:cubicBezTo>
                  <a:cubicBezTo>
                    <a:pt x="11943" y="6769"/>
                    <a:pt x="12038" y="6707"/>
                    <a:pt x="12038" y="6582"/>
                  </a:cubicBezTo>
                  <a:lnTo>
                    <a:pt x="12038" y="1843"/>
                  </a:lnTo>
                  <a:cubicBezTo>
                    <a:pt x="12038" y="1343"/>
                    <a:pt x="11633" y="926"/>
                    <a:pt x="11121" y="926"/>
                  </a:cubicBezTo>
                  <a:lnTo>
                    <a:pt x="10490" y="926"/>
                  </a:lnTo>
                  <a:lnTo>
                    <a:pt x="10490" y="688"/>
                  </a:lnTo>
                  <a:cubicBezTo>
                    <a:pt x="10490" y="230"/>
                    <a:pt x="10142" y="1"/>
                    <a:pt x="97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1"/>
            <p:cNvSpPr/>
            <p:nvPr/>
          </p:nvSpPr>
          <p:spPr>
            <a:xfrm>
              <a:off x="3753725" y="3413350"/>
              <a:ext cx="166425" cy="118500"/>
            </a:xfrm>
            <a:custGeom>
              <a:avLst/>
              <a:gdLst/>
              <a:ahLst/>
              <a:cxnLst/>
              <a:rect l="l" t="t" r="r" b="b"/>
              <a:pathLst>
                <a:path w="6657" h="4740" extrusionOk="0">
                  <a:moveTo>
                    <a:pt x="6037" y="381"/>
                  </a:moveTo>
                  <a:lnTo>
                    <a:pt x="3501" y="2334"/>
                  </a:lnTo>
                  <a:cubicBezTo>
                    <a:pt x="3454" y="2370"/>
                    <a:pt x="3394" y="2388"/>
                    <a:pt x="3333" y="2388"/>
                  </a:cubicBezTo>
                  <a:cubicBezTo>
                    <a:pt x="3272" y="2388"/>
                    <a:pt x="3209" y="2370"/>
                    <a:pt x="3156" y="2334"/>
                  </a:cubicBezTo>
                  <a:lnTo>
                    <a:pt x="620" y="381"/>
                  </a:lnTo>
                  <a:close/>
                  <a:moveTo>
                    <a:pt x="382" y="691"/>
                  </a:moveTo>
                  <a:lnTo>
                    <a:pt x="2251" y="2132"/>
                  </a:lnTo>
                  <a:lnTo>
                    <a:pt x="382" y="4060"/>
                  </a:lnTo>
                  <a:lnTo>
                    <a:pt x="382" y="691"/>
                  </a:lnTo>
                  <a:close/>
                  <a:moveTo>
                    <a:pt x="6263" y="691"/>
                  </a:moveTo>
                  <a:lnTo>
                    <a:pt x="6263" y="4060"/>
                  </a:lnTo>
                  <a:lnTo>
                    <a:pt x="4394" y="2132"/>
                  </a:lnTo>
                  <a:lnTo>
                    <a:pt x="6263" y="691"/>
                  </a:lnTo>
                  <a:close/>
                  <a:moveTo>
                    <a:pt x="4085" y="2370"/>
                  </a:moveTo>
                  <a:lnTo>
                    <a:pt x="6025" y="4358"/>
                  </a:lnTo>
                  <a:lnTo>
                    <a:pt x="632" y="4358"/>
                  </a:lnTo>
                  <a:lnTo>
                    <a:pt x="2561" y="2370"/>
                  </a:lnTo>
                  <a:lnTo>
                    <a:pt x="2918" y="2632"/>
                  </a:lnTo>
                  <a:cubicBezTo>
                    <a:pt x="3037" y="2727"/>
                    <a:pt x="3180" y="2775"/>
                    <a:pt x="3324" y="2775"/>
                  </a:cubicBezTo>
                  <a:cubicBezTo>
                    <a:pt x="3468" y="2775"/>
                    <a:pt x="3614" y="2727"/>
                    <a:pt x="3739" y="2632"/>
                  </a:cubicBezTo>
                  <a:lnTo>
                    <a:pt x="4085" y="2370"/>
                  </a:lnTo>
                  <a:close/>
                  <a:moveTo>
                    <a:pt x="429" y="0"/>
                  </a:moveTo>
                  <a:cubicBezTo>
                    <a:pt x="191" y="0"/>
                    <a:pt x="1" y="191"/>
                    <a:pt x="1" y="429"/>
                  </a:cubicBezTo>
                  <a:lnTo>
                    <a:pt x="1" y="4310"/>
                  </a:lnTo>
                  <a:cubicBezTo>
                    <a:pt x="1" y="4549"/>
                    <a:pt x="191" y="4739"/>
                    <a:pt x="429" y="4739"/>
                  </a:cubicBezTo>
                  <a:lnTo>
                    <a:pt x="6228" y="4739"/>
                  </a:lnTo>
                  <a:cubicBezTo>
                    <a:pt x="6466" y="4739"/>
                    <a:pt x="6656" y="4549"/>
                    <a:pt x="6656" y="4310"/>
                  </a:cubicBezTo>
                  <a:lnTo>
                    <a:pt x="6656" y="429"/>
                  </a:lnTo>
                  <a:cubicBezTo>
                    <a:pt x="6656" y="191"/>
                    <a:pt x="6466" y="0"/>
                    <a:pt x="62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1"/>
            <p:cNvSpPr/>
            <p:nvPr/>
          </p:nvSpPr>
          <p:spPr>
            <a:xfrm>
              <a:off x="3623950" y="3335650"/>
              <a:ext cx="50925" cy="50925"/>
            </a:xfrm>
            <a:custGeom>
              <a:avLst/>
              <a:gdLst/>
              <a:ahLst/>
              <a:cxnLst/>
              <a:rect l="l" t="t" r="r" b="b"/>
              <a:pathLst>
                <a:path w="2037" h="2037" extrusionOk="0">
                  <a:moveTo>
                    <a:pt x="1572" y="382"/>
                  </a:moveTo>
                  <a:cubicBezTo>
                    <a:pt x="1620" y="382"/>
                    <a:pt x="1656" y="418"/>
                    <a:pt x="1656" y="465"/>
                  </a:cubicBezTo>
                  <a:lnTo>
                    <a:pt x="1656" y="1572"/>
                  </a:lnTo>
                  <a:cubicBezTo>
                    <a:pt x="1656" y="1620"/>
                    <a:pt x="1620" y="1656"/>
                    <a:pt x="1572" y="1656"/>
                  </a:cubicBezTo>
                  <a:lnTo>
                    <a:pt x="465" y="1656"/>
                  </a:lnTo>
                  <a:cubicBezTo>
                    <a:pt x="417" y="1656"/>
                    <a:pt x="382" y="1620"/>
                    <a:pt x="382" y="1572"/>
                  </a:cubicBezTo>
                  <a:lnTo>
                    <a:pt x="382" y="465"/>
                  </a:lnTo>
                  <a:cubicBezTo>
                    <a:pt x="382" y="418"/>
                    <a:pt x="417" y="382"/>
                    <a:pt x="465" y="382"/>
                  </a:cubicBezTo>
                  <a:close/>
                  <a:moveTo>
                    <a:pt x="465" y="1"/>
                  </a:moveTo>
                  <a:cubicBezTo>
                    <a:pt x="203" y="1"/>
                    <a:pt x="1" y="203"/>
                    <a:pt x="1" y="465"/>
                  </a:cubicBezTo>
                  <a:lnTo>
                    <a:pt x="1" y="1572"/>
                  </a:lnTo>
                  <a:cubicBezTo>
                    <a:pt x="1" y="1834"/>
                    <a:pt x="203" y="2037"/>
                    <a:pt x="465" y="2037"/>
                  </a:cubicBezTo>
                  <a:lnTo>
                    <a:pt x="1572" y="2037"/>
                  </a:lnTo>
                  <a:cubicBezTo>
                    <a:pt x="1834" y="2037"/>
                    <a:pt x="2037" y="1834"/>
                    <a:pt x="2037" y="1572"/>
                  </a:cubicBezTo>
                  <a:lnTo>
                    <a:pt x="2037" y="465"/>
                  </a:lnTo>
                  <a:cubicBezTo>
                    <a:pt x="2037" y="203"/>
                    <a:pt x="1834" y="1"/>
                    <a:pt x="1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1"/>
            <p:cNvSpPr/>
            <p:nvPr/>
          </p:nvSpPr>
          <p:spPr>
            <a:xfrm>
              <a:off x="3623950" y="3408275"/>
              <a:ext cx="50925" cy="50925"/>
            </a:xfrm>
            <a:custGeom>
              <a:avLst/>
              <a:gdLst/>
              <a:ahLst/>
              <a:cxnLst/>
              <a:rect l="l" t="t" r="r" b="b"/>
              <a:pathLst>
                <a:path w="2037" h="2037" extrusionOk="0">
                  <a:moveTo>
                    <a:pt x="1572" y="382"/>
                  </a:moveTo>
                  <a:cubicBezTo>
                    <a:pt x="1620" y="382"/>
                    <a:pt x="1656" y="418"/>
                    <a:pt x="1656" y="465"/>
                  </a:cubicBezTo>
                  <a:lnTo>
                    <a:pt x="1656" y="1573"/>
                  </a:lnTo>
                  <a:cubicBezTo>
                    <a:pt x="1656" y="1620"/>
                    <a:pt x="1620" y="1656"/>
                    <a:pt x="1572" y="1656"/>
                  </a:cubicBezTo>
                  <a:lnTo>
                    <a:pt x="465" y="1656"/>
                  </a:lnTo>
                  <a:cubicBezTo>
                    <a:pt x="417" y="1656"/>
                    <a:pt x="382" y="1620"/>
                    <a:pt x="382" y="1573"/>
                  </a:cubicBezTo>
                  <a:lnTo>
                    <a:pt x="382" y="465"/>
                  </a:lnTo>
                  <a:cubicBezTo>
                    <a:pt x="382" y="418"/>
                    <a:pt x="417" y="382"/>
                    <a:pt x="465" y="382"/>
                  </a:cubicBezTo>
                  <a:close/>
                  <a:moveTo>
                    <a:pt x="465" y="1"/>
                  </a:moveTo>
                  <a:cubicBezTo>
                    <a:pt x="203" y="1"/>
                    <a:pt x="1" y="203"/>
                    <a:pt x="1" y="465"/>
                  </a:cubicBezTo>
                  <a:lnTo>
                    <a:pt x="1" y="1573"/>
                  </a:lnTo>
                  <a:cubicBezTo>
                    <a:pt x="1" y="1835"/>
                    <a:pt x="203" y="2037"/>
                    <a:pt x="465" y="2037"/>
                  </a:cubicBezTo>
                  <a:lnTo>
                    <a:pt x="1572" y="2037"/>
                  </a:lnTo>
                  <a:cubicBezTo>
                    <a:pt x="1834" y="2037"/>
                    <a:pt x="2037" y="1835"/>
                    <a:pt x="2037" y="1573"/>
                  </a:cubicBezTo>
                  <a:lnTo>
                    <a:pt x="2037" y="465"/>
                  </a:lnTo>
                  <a:cubicBezTo>
                    <a:pt x="2037" y="203"/>
                    <a:pt x="1834" y="1"/>
                    <a:pt x="1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1"/>
            <p:cNvSpPr/>
            <p:nvPr/>
          </p:nvSpPr>
          <p:spPr>
            <a:xfrm>
              <a:off x="3686175" y="3335650"/>
              <a:ext cx="51200" cy="50925"/>
            </a:xfrm>
            <a:custGeom>
              <a:avLst/>
              <a:gdLst/>
              <a:ahLst/>
              <a:cxnLst/>
              <a:rect l="l" t="t" r="r" b="b"/>
              <a:pathLst>
                <a:path w="2048" h="2037" extrusionOk="0">
                  <a:moveTo>
                    <a:pt x="1584" y="382"/>
                  </a:moveTo>
                  <a:cubicBezTo>
                    <a:pt x="1619" y="382"/>
                    <a:pt x="1655" y="418"/>
                    <a:pt x="1655" y="465"/>
                  </a:cubicBezTo>
                  <a:lnTo>
                    <a:pt x="1655" y="1572"/>
                  </a:lnTo>
                  <a:cubicBezTo>
                    <a:pt x="1655" y="1620"/>
                    <a:pt x="1619" y="1656"/>
                    <a:pt x="1584" y="1656"/>
                  </a:cubicBezTo>
                  <a:lnTo>
                    <a:pt x="464" y="1656"/>
                  </a:lnTo>
                  <a:cubicBezTo>
                    <a:pt x="429" y="1656"/>
                    <a:pt x="393" y="1620"/>
                    <a:pt x="393" y="1572"/>
                  </a:cubicBezTo>
                  <a:lnTo>
                    <a:pt x="393" y="465"/>
                  </a:lnTo>
                  <a:cubicBezTo>
                    <a:pt x="393" y="418"/>
                    <a:pt x="429" y="382"/>
                    <a:pt x="464" y="382"/>
                  </a:cubicBezTo>
                  <a:close/>
                  <a:moveTo>
                    <a:pt x="464" y="1"/>
                  </a:moveTo>
                  <a:cubicBezTo>
                    <a:pt x="214" y="1"/>
                    <a:pt x="0" y="203"/>
                    <a:pt x="0" y="465"/>
                  </a:cubicBezTo>
                  <a:lnTo>
                    <a:pt x="0" y="1572"/>
                  </a:lnTo>
                  <a:cubicBezTo>
                    <a:pt x="0" y="1834"/>
                    <a:pt x="214" y="2037"/>
                    <a:pt x="464" y="2037"/>
                  </a:cubicBezTo>
                  <a:lnTo>
                    <a:pt x="1584" y="2037"/>
                  </a:lnTo>
                  <a:cubicBezTo>
                    <a:pt x="1834" y="2037"/>
                    <a:pt x="2048" y="1834"/>
                    <a:pt x="2048" y="1572"/>
                  </a:cubicBezTo>
                  <a:lnTo>
                    <a:pt x="2048" y="465"/>
                  </a:lnTo>
                  <a:cubicBezTo>
                    <a:pt x="2048" y="203"/>
                    <a:pt x="1834" y="1"/>
                    <a:pt x="15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1"/>
            <p:cNvSpPr/>
            <p:nvPr/>
          </p:nvSpPr>
          <p:spPr>
            <a:xfrm>
              <a:off x="3686175" y="3408275"/>
              <a:ext cx="51200" cy="50925"/>
            </a:xfrm>
            <a:custGeom>
              <a:avLst/>
              <a:gdLst/>
              <a:ahLst/>
              <a:cxnLst/>
              <a:rect l="l" t="t" r="r" b="b"/>
              <a:pathLst>
                <a:path w="2048" h="2037" extrusionOk="0">
                  <a:moveTo>
                    <a:pt x="1584" y="382"/>
                  </a:moveTo>
                  <a:cubicBezTo>
                    <a:pt x="1619" y="382"/>
                    <a:pt x="1655" y="418"/>
                    <a:pt x="1655" y="465"/>
                  </a:cubicBezTo>
                  <a:lnTo>
                    <a:pt x="1655" y="1573"/>
                  </a:lnTo>
                  <a:cubicBezTo>
                    <a:pt x="1655" y="1620"/>
                    <a:pt x="1619" y="1656"/>
                    <a:pt x="1584" y="1656"/>
                  </a:cubicBezTo>
                  <a:lnTo>
                    <a:pt x="464" y="1656"/>
                  </a:lnTo>
                  <a:cubicBezTo>
                    <a:pt x="429" y="1656"/>
                    <a:pt x="393" y="1620"/>
                    <a:pt x="393" y="1573"/>
                  </a:cubicBezTo>
                  <a:lnTo>
                    <a:pt x="393" y="465"/>
                  </a:lnTo>
                  <a:cubicBezTo>
                    <a:pt x="393" y="418"/>
                    <a:pt x="429" y="382"/>
                    <a:pt x="464" y="382"/>
                  </a:cubicBezTo>
                  <a:close/>
                  <a:moveTo>
                    <a:pt x="464" y="1"/>
                  </a:moveTo>
                  <a:cubicBezTo>
                    <a:pt x="214" y="1"/>
                    <a:pt x="0" y="203"/>
                    <a:pt x="0" y="465"/>
                  </a:cubicBezTo>
                  <a:lnTo>
                    <a:pt x="0" y="1573"/>
                  </a:lnTo>
                  <a:cubicBezTo>
                    <a:pt x="0" y="1835"/>
                    <a:pt x="214" y="2037"/>
                    <a:pt x="464" y="2037"/>
                  </a:cubicBezTo>
                  <a:lnTo>
                    <a:pt x="1584" y="2037"/>
                  </a:lnTo>
                  <a:cubicBezTo>
                    <a:pt x="1834" y="2037"/>
                    <a:pt x="2048" y="1835"/>
                    <a:pt x="2048" y="1573"/>
                  </a:cubicBezTo>
                  <a:lnTo>
                    <a:pt x="2048" y="465"/>
                  </a:lnTo>
                  <a:cubicBezTo>
                    <a:pt x="2048" y="203"/>
                    <a:pt x="1834" y="1"/>
                    <a:pt x="15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1"/>
            <p:cNvSpPr/>
            <p:nvPr/>
          </p:nvSpPr>
          <p:spPr>
            <a:xfrm>
              <a:off x="3748675" y="3335650"/>
              <a:ext cx="50925" cy="50925"/>
            </a:xfrm>
            <a:custGeom>
              <a:avLst/>
              <a:gdLst/>
              <a:ahLst/>
              <a:cxnLst/>
              <a:rect l="l" t="t" r="r" b="b"/>
              <a:pathLst>
                <a:path w="2037" h="2037" extrusionOk="0">
                  <a:moveTo>
                    <a:pt x="1572" y="382"/>
                  </a:moveTo>
                  <a:cubicBezTo>
                    <a:pt x="1620" y="382"/>
                    <a:pt x="1655" y="418"/>
                    <a:pt x="1655" y="465"/>
                  </a:cubicBezTo>
                  <a:lnTo>
                    <a:pt x="1655" y="1572"/>
                  </a:lnTo>
                  <a:cubicBezTo>
                    <a:pt x="1655" y="1620"/>
                    <a:pt x="1620" y="1656"/>
                    <a:pt x="1572" y="1656"/>
                  </a:cubicBezTo>
                  <a:lnTo>
                    <a:pt x="465" y="1656"/>
                  </a:lnTo>
                  <a:cubicBezTo>
                    <a:pt x="417" y="1656"/>
                    <a:pt x="381" y="1620"/>
                    <a:pt x="381" y="1572"/>
                  </a:cubicBezTo>
                  <a:lnTo>
                    <a:pt x="381" y="465"/>
                  </a:lnTo>
                  <a:cubicBezTo>
                    <a:pt x="381" y="418"/>
                    <a:pt x="417" y="382"/>
                    <a:pt x="465" y="382"/>
                  </a:cubicBezTo>
                  <a:close/>
                  <a:moveTo>
                    <a:pt x="465" y="1"/>
                  </a:moveTo>
                  <a:cubicBezTo>
                    <a:pt x="203" y="1"/>
                    <a:pt x="0" y="203"/>
                    <a:pt x="0" y="465"/>
                  </a:cubicBezTo>
                  <a:lnTo>
                    <a:pt x="0" y="1572"/>
                  </a:lnTo>
                  <a:cubicBezTo>
                    <a:pt x="0" y="1834"/>
                    <a:pt x="203" y="2037"/>
                    <a:pt x="465" y="2037"/>
                  </a:cubicBezTo>
                  <a:lnTo>
                    <a:pt x="1572" y="2037"/>
                  </a:lnTo>
                  <a:cubicBezTo>
                    <a:pt x="1834" y="2037"/>
                    <a:pt x="2036" y="1834"/>
                    <a:pt x="2036" y="1572"/>
                  </a:cubicBezTo>
                  <a:lnTo>
                    <a:pt x="2036" y="465"/>
                  </a:lnTo>
                  <a:cubicBezTo>
                    <a:pt x="2036" y="203"/>
                    <a:pt x="1834" y="1"/>
                    <a:pt x="1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1"/>
            <p:cNvSpPr/>
            <p:nvPr/>
          </p:nvSpPr>
          <p:spPr>
            <a:xfrm>
              <a:off x="3810875" y="3335950"/>
              <a:ext cx="51225" cy="50925"/>
            </a:xfrm>
            <a:custGeom>
              <a:avLst/>
              <a:gdLst/>
              <a:ahLst/>
              <a:cxnLst/>
              <a:rect l="l" t="t" r="r" b="b"/>
              <a:pathLst>
                <a:path w="2049" h="2037" extrusionOk="0">
                  <a:moveTo>
                    <a:pt x="1572" y="382"/>
                  </a:moveTo>
                  <a:cubicBezTo>
                    <a:pt x="1620" y="382"/>
                    <a:pt x="1656" y="417"/>
                    <a:pt x="1656" y="465"/>
                  </a:cubicBezTo>
                  <a:lnTo>
                    <a:pt x="1656" y="1572"/>
                  </a:lnTo>
                  <a:cubicBezTo>
                    <a:pt x="1656" y="1620"/>
                    <a:pt x="1620" y="1656"/>
                    <a:pt x="1572" y="1656"/>
                  </a:cubicBezTo>
                  <a:lnTo>
                    <a:pt x="465" y="1656"/>
                  </a:lnTo>
                  <a:cubicBezTo>
                    <a:pt x="417" y="1656"/>
                    <a:pt x="382" y="1620"/>
                    <a:pt x="382" y="1572"/>
                  </a:cubicBezTo>
                  <a:lnTo>
                    <a:pt x="382" y="465"/>
                  </a:lnTo>
                  <a:cubicBezTo>
                    <a:pt x="382" y="417"/>
                    <a:pt x="417" y="382"/>
                    <a:pt x="465" y="382"/>
                  </a:cubicBezTo>
                  <a:close/>
                  <a:moveTo>
                    <a:pt x="465" y="1"/>
                  </a:moveTo>
                  <a:cubicBezTo>
                    <a:pt x="215" y="1"/>
                    <a:pt x="1" y="203"/>
                    <a:pt x="1" y="465"/>
                  </a:cubicBezTo>
                  <a:lnTo>
                    <a:pt x="1" y="1572"/>
                  </a:lnTo>
                  <a:cubicBezTo>
                    <a:pt x="1" y="1822"/>
                    <a:pt x="215" y="2037"/>
                    <a:pt x="465" y="2037"/>
                  </a:cubicBezTo>
                  <a:lnTo>
                    <a:pt x="1572" y="2037"/>
                  </a:lnTo>
                  <a:cubicBezTo>
                    <a:pt x="1834" y="2037"/>
                    <a:pt x="2049" y="1822"/>
                    <a:pt x="2049" y="1572"/>
                  </a:cubicBezTo>
                  <a:lnTo>
                    <a:pt x="2049" y="465"/>
                  </a:lnTo>
                  <a:cubicBezTo>
                    <a:pt x="2037" y="203"/>
                    <a:pt x="1834" y="1"/>
                    <a:pt x="1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1" name="Google Shape;451;p21"/>
          <p:cNvGrpSpPr/>
          <p:nvPr/>
        </p:nvGrpSpPr>
        <p:grpSpPr>
          <a:xfrm>
            <a:off x="3224245" y="9510653"/>
            <a:ext cx="299522" cy="244613"/>
            <a:chOff x="3107525" y="3242650"/>
            <a:chExt cx="340250" cy="277875"/>
          </a:xfrm>
        </p:grpSpPr>
        <p:sp>
          <p:nvSpPr>
            <p:cNvPr id="452" name="Google Shape;452;p21"/>
            <p:cNvSpPr/>
            <p:nvPr/>
          </p:nvSpPr>
          <p:spPr>
            <a:xfrm>
              <a:off x="3224200" y="3431050"/>
              <a:ext cx="9550" cy="17975"/>
            </a:xfrm>
            <a:custGeom>
              <a:avLst/>
              <a:gdLst/>
              <a:ahLst/>
              <a:cxnLst/>
              <a:rect l="l" t="t" r="r" b="b"/>
              <a:pathLst>
                <a:path w="382" h="719" extrusionOk="0">
                  <a:moveTo>
                    <a:pt x="191" y="1"/>
                  </a:moveTo>
                  <a:cubicBezTo>
                    <a:pt x="96" y="1"/>
                    <a:pt x="1" y="66"/>
                    <a:pt x="1" y="197"/>
                  </a:cubicBezTo>
                  <a:lnTo>
                    <a:pt x="1" y="531"/>
                  </a:lnTo>
                  <a:cubicBezTo>
                    <a:pt x="1" y="656"/>
                    <a:pt x="96" y="718"/>
                    <a:pt x="191" y="718"/>
                  </a:cubicBezTo>
                  <a:cubicBezTo>
                    <a:pt x="286" y="718"/>
                    <a:pt x="382" y="656"/>
                    <a:pt x="382" y="531"/>
                  </a:cubicBezTo>
                  <a:lnTo>
                    <a:pt x="382" y="197"/>
                  </a:lnTo>
                  <a:cubicBezTo>
                    <a:pt x="382" y="66"/>
                    <a:pt x="286" y="1"/>
                    <a:pt x="1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1"/>
            <p:cNvSpPr/>
            <p:nvPr/>
          </p:nvSpPr>
          <p:spPr>
            <a:xfrm>
              <a:off x="3107525" y="3242650"/>
              <a:ext cx="340250" cy="277875"/>
            </a:xfrm>
            <a:custGeom>
              <a:avLst/>
              <a:gdLst/>
              <a:ahLst/>
              <a:cxnLst/>
              <a:rect l="l" t="t" r="r" b="b"/>
              <a:pathLst>
                <a:path w="13610" h="11115" extrusionOk="0">
                  <a:moveTo>
                    <a:pt x="6805" y="381"/>
                  </a:moveTo>
                  <a:cubicBezTo>
                    <a:pt x="6820" y="381"/>
                    <a:pt x="6834" y="387"/>
                    <a:pt x="6846" y="399"/>
                  </a:cubicBezTo>
                  <a:lnTo>
                    <a:pt x="12347" y="3149"/>
                  </a:lnTo>
                  <a:cubicBezTo>
                    <a:pt x="12383" y="3161"/>
                    <a:pt x="12395" y="3197"/>
                    <a:pt x="12407" y="3233"/>
                  </a:cubicBezTo>
                  <a:lnTo>
                    <a:pt x="12407" y="3685"/>
                  </a:lnTo>
                  <a:cubicBezTo>
                    <a:pt x="12398" y="3730"/>
                    <a:pt x="12354" y="3769"/>
                    <a:pt x="12307" y="3769"/>
                  </a:cubicBezTo>
                  <a:cubicBezTo>
                    <a:pt x="12293" y="3769"/>
                    <a:pt x="12278" y="3765"/>
                    <a:pt x="12264" y="3757"/>
                  </a:cubicBezTo>
                  <a:lnTo>
                    <a:pt x="7013" y="1125"/>
                  </a:lnTo>
                  <a:cubicBezTo>
                    <a:pt x="6948" y="1096"/>
                    <a:pt x="6876" y="1081"/>
                    <a:pt x="6805" y="1081"/>
                  </a:cubicBezTo>
                  <a:cubicBezTo>
                    <a:pt x="6733" y="1081"/>
                    <a:pt x="6662" y="1096"/>
                    <a:pt x="6596" y="1125"/>
                  </a:cubicBezTo>
                  <a:lnTo>
                    <a:pt x="1334" y="3757"/>
                  </a:lnTo>
                  <a:cubicBezTo>
                    <a:pt x="1320" y="3765"/>
                    <a:pt x="1305" y="3769"/>
                    <a:pt x="1290" y="3769"/>
                  </a:cubicBezTo>
                  <a:cubicBezTo>
                    <a:pt x="1244" y="3769"/>
                    <a:pt x="1203" y="3730"/>
                    <a:pt x="1203" y="3685"/>
                  </a:cubicBezTo>
                  <a:lnTo>
                    <a:pt x="1203" y="3233"/>
                  </a:lnTo>
                  <a:cubicBezTo>
                    <a:pt x="1203" y="3197"/>
                    <a:pt x="1227" y="3161"/>
                    <a:pt x="1250" y="3149"/>
                  </a:cubicBezTo>
                  <a:lnTo>
                    <a:pt x="6763" y="399"/>
                  </a:lnTo>
                  <a:cubicBezTo>
                    <a:pt x="6775" y="387"/>
                    <a:pt x="6790" y="381"/>
                    <a:pt x="6805" y="381"/>
                  </a:cubicBezTo>
                  <a:close/>
                  <a:moveTo>
                    <a:pt x="11728" y="8805"/>
                  </a:moveTo>
                  <a:cubicBezTo>
                    <a:pt x="11930" y="8876"/>
                    <a:pt x="12073" y="9043"/>
                    <a:pt x="12121" y="9245"/>
                  </a:cubicBezTo>
                  <a:cubicBezTo>
                    <a:pt x="12157" y="9424"/>
                    <a:pt x="12264" y="9579"/>
                    <a:pt x="12418" y="9686"/>
                  </a:cubicBezTo>
                  <a:cubicBezTo>
                    <a:pt x="12466" y="9710"/>
                    <a:pt x="12502" y="9757"/>
                    <a:pt x="12538" y="9817"/>
                  </a:cubicBezTo>
                  <a:cubicBezTo>
                    <a:pt x="12538" y="9829"/>
                    <a:pt x="12549" y="9841"/>
                    <a:pt x="12549" y="9853"/>
                  </a:cubicBezTo>
                  <a:lnTo>
                    <a:pt x="11728" y="9853"/>
                  </a:lnTo>
                  <a:lnTo>
                    <a:pt x="11728" y="8805"/>
                  </a:lnTo>
                  <a:close/>
                  <a:moveTo>
                    <a:pt x="1870" y="8805"/>
                  </a:moveTo>
                  <a:lnTo>
                    <a:pt x="1870" y="9864"/>
                  </a:lnTo>
                  <a:lnTo>
                    <a:pt x="1024" y="9864"/>
                  </a:lnTo>
                  <a:cubicBezTo>
                    <a:pt x="1024" y="9853"/>
                    <a:pt x="1036" y="9841"/>
                    <a:pt x="1048" y="9841"/>
                  </a:cubicBezTo>
                  <a:lnTo>
                    <a:pt x="1060" y="9829"/>
                  </a:lnTo>
                  <a:cubicBezTo>
                    <a:pt x="1084" y="9769"/>
                    <a:pt x="1131" y="9722"/>
                    <a:pt x="1179" y="9698"/>
                  </a:cubicBezTo>
                  <a:cubicBezTo>
                    <a:pt x="1334" y="9591"/>
                    <a:pt x="1441" y="9436"/>
                    <a:pt x="1477" y="9257"/>
                  </a:cubicBezTo>
                  <a:cubicBezTo>
                    <a:pt x="1524" y="9055"/>
                    <a:pt x="1667" y="8876"/>
                    <a:pt x="1870" y="8805"/>
                  </a:cubicBezTo>
                  <a:close/>
                  <a:moveTo>
                    <a:pt x="12740" y="10234"/>
                  </a:moveTo>
                  <a:cubicBezTo>
                    <a:pt x="13038" y="10257"/>
                    <a:pt x="13038" y="10698"/>
                    <a:pt x="12740" y="10722"/>
                  </a:cubicBezTo>
                  <a:lnTo>
                    <a:pt x="869" y="10722"/>
                  </a:lnTo>
                  <a:cubicBezTo>
                    <a:pt x="572" y="10698"/>
                    <a:pt x="572" y="10257"/>
                    <a:pt x="869" y="10234"/>
                  </a:cubicBezTo>
                  <a:close/>
                  <a:moveTo>
                    <a:pt x="6805" y="0"/>
                  </a:moveTo>
                  <a:cubicBezTo>
                    <a:pt x="6733" y="0"/>
                    <a:pt x="6662" y="18"/>
                    <a:pt x="6596" y="54"/>
                  </a:cubicBezTo>
                  <a:lnTo>
                    <a:pt x="1084" y="2804"/>
                  </a:lnTo>
                  <a:cubicBezTo>
                    <a:pt x="917" y="2887"/>
                    <a:pt x="822" y="3054"/>
                    <a:pt x="822" y="3233"/>
                  </a:cubicBezTo>
                  <a:lnTo>
                    <a:pt x="822" y="3685"/>
                  </a:lnTo>
                  <a:cubicBezTo>
                    <a:pt x="822" y="3953"/>
                    <a:pt x="1044" y="4156"/>
                    <a:pt x="1293" y="4156"/>
                  </a:cubicBezTo>
                  <a:cubicBezTo>
                    <a:pt x="1366" y="4156"/>
                    <a:pt x="1440" y="4139"/>
                    <a:pt x="1512" y="4102"/>
                  </a:cubicBezTo>
                  <a:lnTo>
                    <a:pt x="1881" y="3923"/>
                  </a:lnTo>
                  <a:lnTo>
                    <a:pt x="1881" y="8400"/>
                  </a:lnTo>
                  <a:cubicBezTo>
                    <a:pt x="1834" y="8412"/>
                    <a:pt x="1786" y="8424"/>
                    <a:pt x="1739" y="8448"/>
                  </a:cubicBezTo>
                  <a:cubicBezTo>
                    <a:pt x="1417" y="8555"/>
                    <a:pt x="1179" y="8841"/>
                    <a:pt x="1108" y="9174"/>
                  </a:cubicBezTo>
                  <a:cubicBezTo>
                    <a:pt x="1084" y="9257"/>
                    <a:pt x="1036" y="9317"/>
                    <a:pt x="977" y="9364"/>
                  </a:cubicBezTo>
                  <a:cubicBezTo>
                    <a:pt x="858" y="9436"/>
                    <a:pt x="774" y="9531"/>
                    <a:pt x="715" y="9650"/>
                  </a:cubicBezTo>
                  <a:cubicBezTo>
                    <a:pt x="667" y="9722"/>
                    <a:pt x="643" y="9817"/>
                    <a:pt x="643" y="9900"/>
                  </a:cubicBezTo>
                  <a:cubicBezTo>
                    <a:pt x="0" y="10162"/>
                    <a:pt x="179" y="11115"/>
                    <a:pt x="869" y="11115"/>
                  </a:cubicBezTo>
                  <a:lnTo>
                    <a:pt x="12740" y="11115"/>
                  </a:lnTo>
                  <a:cubicBezTo>
                    <a:pt x="13431" y="11115"/>
                    <a:pt x="13609" y="10162"/>
                    <a:pt x="12966" y="9900"/>
                  </a:cubicBezTo>
                  <a:cubicBezTo>
                    <a:pt x="12942" y="9686"/>
                    <a:pt x="12823" y="9483"/>
                    <a:pt x="12633" y="9364"/>
                  </a:cubicBezTo>
                  <a:cubicBezTo>
                    <a:pt x="12561" y="9317"/>
                    <a:pt x="12514" y="9245"/>
                    <a:pt x="12502" y="9174"/>
                  </a:cubicBezTo>
                  <a:cubicBezTo>
                    <a:pt x="12430" y="8841"/>
                    <a:pt x="12192" y="8555"/>
                    <a:pt x="11871" y="8448"/>
                  </a:cubicBezTo>
                  <a:cubicBezTo>
                    <a:pt x="11823" y="8424"/>
                    <a:pt x="11776" y="8412"/>
                    <a:pt x="11728" y="8400"/>
                  </a:cubicBezTo>
                  <a:lnTo>
                    <a:pt x="11728" y="5531"/>
                  </a:lnTo>
                  <a:cubicBezTo>
                    <a:pt x="11728" y="5400"/>
                    <a:pt x="11630" y="5334"/>
                    <a:pt x="11531" y="5334"/>
                  </a:cubicBezTo>
                  <a:cubicBezTo>
                    <a:pt x="11433" y="5334"/>
                    <a:pt x="11335" y="5400"/>
                    <a:pt x="11335" y="5531"/>
                  </a:cubicBezTo>
                  <a:lnTo>
                    <a:pt x="11335" y="9864"/>
                  </a:lnTo>
                  <a:lnTo>
                    <a:pt x="5930" y="9864"/>
                  </a:lnTo>
                  <a:lnTo>
                    <a:pt x="5930" y="5935"/>
                  </a:lnTo>
                  <a:lnTo>
                    <a:pt x="5965" y="5935"/>
                  </a:lnTo>
                  <a:cubicBezTo>
                    <a:pt x="6203" y="5924"/>
                    <a:pt x="6203" y="5578"/>
                    <a:pt x="5965" y="5554"/>
                  </a:cubicBezTo>
                  <a:lnTo>
                    <a:pt x="2989" y="5554"/>
                  </a:lnTo>
                  <a:cubicBezTo>
                    <a:pt x="2751" y="5578"/>
                    <a:pt x="2751" y="5924"/>
                    <a:pt x="2989" y="5935"/>
                  </a:cubicBezTo>
                  <a:lnTo>
                    <a:pt x="3024" y="5935"/>
                  </a:lnTo>
                  <a:lnTo>
                    <a:pt x="3024" y="8495"/>
                  </a:lnTo>
                  <a:cubicBezTo>
                    <a:pt x="3024" y="8620"/>
                    <a:pt x="3120" y="8683"/>
                    <a:pt x="3215" y="8683"/>
                  </a:cubicBezTo>
                  <a:cubicBezTo>
                    <a:pt x="3310" y="8683"/>
                    <a:pt x="3405" y="8620"/>
                    <a:pt x="3405" y="8495"/>
                  </a:cubicBezTo>
                  <a:lnTo>
                    <a:pt x="3405" y="5935"/>
                  </a:lnTo>
                  <a:lnTo>
                    <a:pt x="5537" y="5935"/>
                  </a:lnTo>
                  <a:lnTo>
                    <a:pt x="5537" y="9864"/>
                  </a:lnTo>
                  <a:lnTo>
                    <a:pt x="3405" y="9864"/>
                  </a:lnTo>
                  <a:lnTo>
                    <a:pt x="3405" y="9388"/>
                  </a:lnTo>
                  <a:cubicBezTo>
                    <a:pt x="3405" y="9257"/>
                    <a:pt x="3310" y="9192"/>
                    <a:pt x="3215" y="9192"/>
                  </a:cubicBezTo>
                  <a:cubicBezTo>
                    <a:pt x="3120" y="9192"/>
                    <a:pt x="3024" y="9257"/>
                    <a:pt x="3024" y="9388"/>
                  </a:cubicBezTo>
                  <a:lnTo>
                    <a:pt x="3024" y="9853"/>
                  </a:lnTo>
                  <a:lnTo>
                    <a:pt x="2262" y="9853"/>
                  </a:lnTo>
                  <a:lnTo>
                    <a:pt x="2262" y="3733"/>
                  </a:lnTo>
                  <a:lnTo>
                    <a:pt x="6763" y="1471"/>
                  </a:lnTo>
                  <a:cubicBezTo>
                    <a:pt x="6775" y="1465"/>
                    <a:pt x="6790" y="1462"/>
                    <a:pt x="6805" y="1462"/>
                  </a:cubicBezTo>
                  <a:cubicBezTo>
                    <a:pt x="6820" y="1462"/>
                    <a:pt x="6834" y="1465"/>
                    <a:pt x="6846" y="1471"/>
                  </a:cubicBezTo>
                  <a:lnTo>
                    <a:pt x="11347" y="3733"/>
                  </a:lnTo>
                  <a:lnTo>
                    <a:pt x="11347" y="4638"/>
                  </a:lnTo>
                  <a:cubicBezTo>
                    <a:pt x="11347" y="4763"/>
                    <a:pt x="11442" y="4825"/>
                    <a:pt x="11537" y="4825"/>
                  </a:cubicBezTo>
                  <a:cubicBezTo>
                    <a:pt x="11633" y="4825"/>
                    <a:pt x="11728" y="4763"/>
                    <a:pt x="11728" y="4638"/>
                  </a:cubicBezTo>
                  <a:lnTo>
                    <a:pt x="11728" y="3923"/>
                  </a:lnTo>
                  <a:lnTo>
                    <a:pt x="12097" y="4102"/>
                  </a:lnTo>
                  <a:cubicBezTo>
                    <a:pt x="12168" y="4136"/>
                    <a:pt x="12241" y="4151"/>
                    <a:pt x="12311" y="4151"/>
                  </a:cubicBezTo>
                  <a:cubicBezTo>
                    <a:pt x="12563" y="4151"/>
                    <a:pt x="12788" y="3955"/>
                    <a:pt x="12788" y="3685"/>
                  </a:cubicBezTo>
                  <a:lnTo>
                    <a:pt x="12788" y="3233"/>
                  </a:lnTo>
                  <a:cubicBezTo>
                    <a:pt x="12788" y="3054"/>
                    <a:pt x="12680" y="2887"/>
                    <a:pt x="12526" y="2804"/>
                  </a:cubicBezTo>
                  <a:lnTo>
                    <a:pt x="7013" y="54"/>
                  </a:lnTo>
                  <a:cubicBezTo>
                    <a:pt x="6948" y="18"/>
                    <a:pt x="6876" y="0"/>
                    <a:pt x="68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1"/>
            <p:cNvSpPr/>
            <p:nvPr/>
          </p:nvSpPr>
          <p:spPr>
            <a:xfrm>
              <a:off x="3275400" y="3381500"/>
              <a:ext cx="96750" cy="56575"/>
            </a:xfrm>
            <a:custGeom>
              <a:avLst/>
              <a:gdLst/>
              <a:ahLst/>
              <a:cxnLst/>
              <a:rect l="l" t="t" r="r" b="b"/>
              <a:pathLst>
                <a:path w="3870" h="2263" extrusionOk="0">
                  <a:moveTo>
                    <a:pt x="3453" y="381"/>
                  </a:moveTo>
                  <a:cubicBezTo>
                    <a:pt x="3465" y="381"/>
                    <a:pt x="3489" y="393"/>
                    <a:pt x="3489" y="417"/>
                  </a:cubicBezTo>
                  <a:lnTo>
                    <a:pt x="3489" y="1846"/>
                  </a:lnTo>
                  <a:cubicBezTo>
                    <a:pt x="3489" y="1858"/>
                    <a:pt x="3465" y="1870"/>
                    <a:pt x="3453" y="1870"/>
                  </a:cubicBezTo>
                  <a:lnTo>
                    <a:pt x="417" y="1870"/>
                  </a:lnTo>
                  <a:cubicBezTo>
                    <a:pt x="405" y="1870"/>
                    <a:pt x="393" y="1858"/>
                    <a:pt x="393" y="1846"/>
                  </a:cubicBezTo>
                  <a:lnTo>
                    <a:pt x="393" y="417"/>
                  </a:lnTo>
                  <a:cubicBezTo>
                    <a:pt x="393" y="393"/>
                    <a:pt x="405" y="381"/>
                    <a:pt x="417" y="381"/>
                  </a:cubicBezTo>
                  <a:close/>
                  <a:moveTo>
                    <a:pt x="417" y="0"/>
                  </a:moveTo>
                  <a:cubicBezTo>
                    <a:pt x="191" y="0"/>
                    <a:pt x="0" y="191"/>
                    <a:pt x="0" y="417"/>
                  </a:cubicBezTo>
                  <a:lnTo>
                    <a:pt x="0" y="1846"/>
                  </a:lnTo>
                  <a:cubicBezTo>
                    <a:pt x="0" y="2072"/>
                    <a:pt x="191" y="2251"/>
                    <a:pt x="417" y="2263"/>
                  </a:cubicBezTo>
                  <a:lnTo>
                    <a:pt x="3453" y="2263"/>
                  </a:lnTo>
                  <a:cubicBezTo>
                    <a:pt x="3679" y="2251"/>
                    <a:pt x="3870" y="2072"/>
                    <a:pt x="3870" y="1846"/>
                  </a:cubicBezTo>
                  <a:lnTo>
                    <a:pt x="3870" y="417"/>
                  </a:lnTo>
                  <a:cubicBezTo>
                    <a:pt x="3870" y="191"/>
                    <a:pt x="3679" y="0"/>
                    <a:pt x="34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5" name="Google Shape;455;p21"/>
          <p:cNvGrpSpPr/>
          <p:nvPr/>
        </p:nvGrpSpPr>
        <p:grpSpPr>
          <a:xfrm>
            <a:off x="2849017" y="9488448"/>
            <a:ext cx="207289" cy="288826"/>
            <a:chOff x="2681275" y="3217425"/>
            <a:chExt cx="235475" cy="328100"/>
          </a:xfrm>
        </p:grpSpPr>
        <p:sp>
          <p:nvSpPr>
            <p:cNvPr id="456" name="Google Shape;456;p21"/>
            <p:cNvSpPr/>
            <p:nvPr/>
          </p:nvSpPr>
          <p:spPr>
            <a:xfrm>
              <a:off x="2750625" y="3217425"/>
              <a:ext cx="95975" cy="119675"/>
            </a:xfrm>
            <a:custGeom>
              <a:avLst/>
              <a:gdLst/>
              <a:ahLst/>
              <a:cxnLst/>
              <a:rect l="l" t="t" r="r" b="b"/>
              <a:pathLst>
                <a:path w="3839" h="4787" extrusionOk="0">
                  <a:moveTo>
                    <a:pt x="1932" y="0"/>
                  </a:moveTo>
                  <a:cubicBezTo>
                    <a:pt x="1853" y="0"/>
                    <a:pt x="1772" y="5"/>
                    <a:pt x="1691" y="15"/>
                  </a:cubicBezTo>
                  <a:cubicBezTo>
                    <a:pt x="727" y="134"/>
                    <a:pt x="1" y="956"/>
                    <a:pt x="1" y="1920"/>
                  </a:cubicBezTo>
                  <a:cubicBezTo>
                    <a:pt x="1" y="3361"/>
                    <a:pt x="1298" y="4420"/>
                    <a:pt x="1691" y="4706"/>
                  </a:cubicBezTo>
                  <a:cubicBezTo>
                    <a:pt x="1763" y="4760"/>
                    <a:pt x="1849" y="4786"/>
                    <a:pt x="1935" y="4786"/>
                  </a:cubicBezTo>
                  <a:cubicBezTo>
                    <a:pt x="2022" y="4786"/>
                    <a:pt x="2108" y="4760"/>
                    <a:pt x="2180" y="4706"/>
                  </a:cubicBezTo>
                  <a:cubicBezTo>
                    <a:pt x="2489" y="4480"/>
                    <a:pt x="2787" y="4218"/>
                    <a:pt x="3037" y="3920"/>
                  </a:cubicBezTo>
                  <a:cubicBezTo>
                    <a:pt x="3418" y="3492"/>
                    <a:pt x="3680" y="2980"/>
                    <a:pt x="3811" y="2432"/>
                  </a:cubicBezTo>
                  <a:cubicBezTo>
                    <a:pt x="3838" y="2287"/>
                    <a:pt x="3725" y="2198"/>
                    <a:pt x="3614" y="2198"/>
                  </a:cubicBezTo>
                  <a:cubicBezTo>
                    <a:pt x="3534" y="2198"/>
                    <a:pt x="3455" y="2244"/>
                    <a:pt x="3430" y="2349"/>
                  </a:cubicBezTo>
                  <a:cubicBezTo>
                    <a:pt x="3382" y="2622"/>
                    <a:pt x="3108" y="3539"/>
                    <a:pt x="1941" y="4396"/>
                  </a:cubicBezTo>
                  <a:lnTo>
                    <a:pt x="1918" y="4396"/>
                  </a:lnTo>
                  <a:cubicBezTo>
                    <a:pt x="1560" y="4135"/>
                    <a:pt x="394" y="3182"/>
                    <a:pt x="394" y="1920"/>
                  </a:cubicBezTo>
                  <a:cubicBezTo>
                    <a:pt x="394" y="1146"/>
                    <a:pt x="965" y="491"/>
                    <a:pt x="1739" y="396"/>
                  </a:cubicBezTo>
                  <a:cubicBezTo>
                    <a:pt x="1803" y="388"/>
                    <a:pt x="1866" y="384"/>
                    <a:pt x="1929" y="384"/>
                  </a:cubicBezTo>
                  <a:cubicBezTo>
                    <a:pt x="2619" y="384"/>
                    <a:pt x="3244" y="852"/>
                    <a:pt x="3430" y="1539"/>
                  </a:cubicBezTo>
                  <a:cubicBezTo>
                    <a:pt x="3454" y="1641"/>
                    <a:pt x="3530" y="1686"/>
                    <a:pt x="3607" y="1686"/>
                  </a:cubicBezTo>
                  <a:cubicBezTo>
                    <a:pt x="3719" y="1686"/>
                    <a:pt x="3834" y="1592"/>
                    <a:pt x="3799" y="1444"/>
                  </a:cubicBezTo>
                  <a:cubicBezTo>
                    <a:pt x="3570" y="582"/>
                    <a:pt x="2801" y="0"/>
                    <a:pt x="19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1"/>
            <p:cNvSpPr/>
            <p:nvPr/>
          </p:nvSpPr>
          <p:spPr>
            <a:xfrm>
              <a:off x="2772650" y="3239225"/>
              <a:ext cx="61650" cy="52900"/>
            </a:xfrm>
            <a:custGeom>
              <a:avLst/>
              <a:gdLst/>
              <a:ahLst/>
              <a:cxnLst/>
              <a:rect l="l" t="t" r="r" b="b"/>
              <a:pathLst>
                <a:path w="2466" h="2116" extrusionOk="0">
                  <a:moveTo>
                    <a:pt x="1060" y="393"/>
                  </a:moveTo>
                  <a:cubicBezTo>
                    <a:pt x="1429" y="393"/>
                    <a:pt x="1727" y="691"/>
                    <a:pt x="1727" y="1060"/>
                  </a:cubicBezTo>
                  <a:cubicBezTo>
                    <a:pt x="1727" y="1464"/>
                    <a:pt x="1393" y="1730"/>
                    <a:pt x="1048" y="1730"/>
                  </a:cubicBezTo>
                  <a:cubicBezTo>
                    <a:pt x="884" y="1730"/>
                    <a:pt x="718" y="1670"/>
                    <a:pt x="584" y="1536"/>
                  </a:cubicBezTo>
                  <a:cubicBezTo>
                    <a:pt x="156" y="1108"/>
                    <a:pt x="465" y="393"/>
                    <a:pt x="1060" y="393"/>
                  </a:cubicBezTo>
                  <a:close/>
                  <a:moveTo>
                    <a:pt x="1060" y="0"/>
                  </a:moveTo>
                  <a:cubicBezTo>
                    <a:pt x="477" y="12"/>
                    <a:pt x="1" y="476"/>
                    <a:pt x="1" y="1060"/>
                  </a:cubicBezTo>
                  <a:cubicBezTo>
                    <a:pt x="1" y="1697"/>
                    <a:pt x="520" y="2116"/>
                    <a:pt x="1062" y="2116"/>
                  </a:cubicBezTo>
                  <a:cubicBezTo>
                    <a:pt x="1320" y="2116"/>
                    <a:pt x="1584" y="2021"/>
                    <a:pt x="1799" y="1810"/>
                  </a:cubicBezTo>
                  <a:cubicBezTo>
                    <a:pt x="2465" y="1143"/>
                    <a:pt x="1989" y="0"/>
                    <a:pt x="1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1"/>
            <p:cNvSpPr/>
            <p:nvPr/>
          </p:nvSpPr>
          <p:spPr>
            <a:xfrm>
              <a:off x="2681275" y="3353525"/>
              <a:ext cx="235475" cy="192000"/>
            </a:xfrm>
            <a:custGeom>
              <a:avLst/>
              <a:gdLst/>
              <a:ahLst/>
              <a:cxnLst/>
              <a:rect l="l" t="t" r="r" b="b"/>
              <a:pathLst>
                <a:path w="9419" h="7680" extrusionOk="0">
                  <a:moveTo>
                    <a:pt x="5549" y="381"/>
                  </a:moveTo>
                  <a:cubicBezTo>
                    <a:pt x="5846" y="381"/>
                    <a:pt x="6085" y="619"/>
                    <a:pt x="6085" y="917"/>
                  </a:cubicBezTo>
                  <a:lnTo>
                    <a:pt x="6085" y="1203"/>
                  </a:lnTo>
                  <a:lnTo>
                    <a:pt x="3334" y="1203"/>
                  </a:lnTo>
                  <a:lnTo>
                    <a:pt x="3334" y="917"/>
                  </a:lnTo>
                  <a:cubicBezTo>
                    <a:pt x="3334" y="619"/>
                    <a:pt x="3572" y="381"/>
                    <a:pt x="3870" y="381"/>
                  </a:cubicBezTo>
                  <a:close/>
                  <a:moveTo>
                    <a:pt x="8359" y="1596"/>
                  </a:moveTo>
                  <a:cubicBezTo>
                    <a:pt x="8728" y="1596"/>
                    <a:pt x="9037" y="1905"/>
                    <a:pt x="9037" y="2286"/>
                  </a:cubicBezTo>
                  <a:lnTo>
                    <a:pt x="9037" y="2655"/>
                  </a:lnTo>
                  <a:cubicBezTo>
                    <a:pt x="9037" y="3310"/>
                    <a:pt x="8585" y="3870"/>
                    <a:pt x="7954" y="4025"/>
                  </a:cubicBezTo>
                  <a:lnTo>
                    <a:pt x="7942" y="4013"/>
                  </a:lnTo>
                  <a:cubicBezTo>
                    <a:pt x="7901" y="3612"/>
                    <a:pt x="7589" y="3413"/>
                    <a:pt x="7277" y="3413"/>
                  </a:cubicBezTo>
                  <a:cubicBezTo>
                    <a:pt x="6958" y="3413"/>
                    <a:pt x="6639" y="3621"/>
                    <a:pt x="6608" y="4036"/>
                  </a:cubicBezTo>
                  <a:lnTo>
                    <a:pt x="6608" y="4060"/>
                  </a:lnTo>
                  <a:lnTo>
                    <a:pt x="2822" y="4060"/>
                  </a:lnTo>
                  <a:lnTo>
                    <a:pt x="2822" y="4036"/>
                  </a:lnTo>
                  <a:cubicBezTo>
                    <a:pt x="2786" y="3627"/>
                    <a:pt x="2467" y="3419"/>
                    <a:pt x="2148" y="3419"/>
                  </a:cubicBezTo>
                  <a:cubicBezTo>
                    <a:pt x="1836" y="3419"/>
                    <a:pt x="1524" y="3618"/>
                    <a:pt x="1477" y="4025"/>
                  </a:cubicBezTo>
                  <a:cubicBezTo>
                    <a:pt x="846" y="3870"/>
                    <a:pt x="393" y="3310"/>
                    <a:pt x="393" y="2655"/>
                  </a:cubicBezTo>
                  <a:lnTo>
                    <a:pt x="393" y="2286"/>
                  </a:lnTo>
                  <a:cubicBezTo>
                    <a:pt x="393" y="1905"/>
                    <a:pt x="691" y="1596"/>
                    <a:pt x="1072" y="1596"/>
                  </a:cubicBezTo>
                  <a:close/>
                  <a:moveTo>
                    <a:pt x="2150" y="3724"/>
                  </a:moveTo>
                  <a:cubicBezTo>
                    <a:pt x="2301" y="3724"/>
                    <a:pt x="2453" y="3828"/>
                    <a:pt x="2441" y="4036"/>
                  </a:cubicBezTo>
                  <a:lnTo>
                    <a:pt x="2441" y="4596"/>
                  </a:lnTo>
                  <a:lnTo>
                    <a:pt x="1858" y="4596"/>
                  </a:lnTo>
                  <a:lnTo>
                    <a:pt x="1858" y="4036"/>
                  </a:lnTo>
                  <a:cubicBezTo>
                    <a:pt x="1846" y="3828"/>
                    <a:pt x="1998" y="3724"/>
                    <a:pt x="2150" y="3724"/>
                  </a:cubicBezTo>
                  <a:close/>
                  <a:moveTo>
                    <a:pt x="7269" y="3724"/>
                  </a:moveTo>
                  <a:cubicBezTo>
                    <a:pt x="7421" y="3724"/>
                    <a:pt x="7573" y="3828"/>
                    <a:pt x="7561" y="4036"/>
                  </a:cubicBezTo>
                  <a:lnTo>
                    <a:pt x="7561" y="4596"/>
                  </a:lnTo>
                  <a:lnTo>
                    <a:pt x="6978" y="4596"/>
                  </a:lnTo>
                  <a:lnTo>
                    <a:pt x="6978" y="4036"/>
                  </a:lnTo>
                  <a:cubicBezTo>
                    <a:pt x="6966" y="3828"/>
                    <a:pt x="7117" y="3724"/>
                    <a:pt x="7269" y="3724"/>
                  </a:cubicBezTo>
                  <a:close/>
                  <a:moveTo>
                    <a:pt x="2441" y="4989"/>
                  </a:moveTo>
                  <a:lnTo>
                    <a:pt x="2441" y="5156"/>
                  </a:lnTo>
                  <a:cubicBezTo>
                    <a:pt x="2441" y="5310"/>
                    <a:pt x="2310" y="5441"/>
                    <a:pt x="2144" y="5441"/>
                  </a:cubicBezTo>
                  <a:cubicBezTo>
                    <a:pt x="1989" y="5441"/>
                    <a:pt x="1858" y="5310"/>
                    <a:pt x="1858" y="5156"/>
                  </a:cubicBezTo>
                  <a:lnTo>
                    <a:pt x="1858" y="4989"/>
                  </a:lnTo>
                  <a:close/>
                  <a:moveTo>
                    <a:pt x="7561" y="4989"/>
                  </a:moveTo>
                  <a:lnTo>
                    <a:pt x="7561" y="5156"/>
                  </a:lnTo>
                  <a:cubicBezTo>
                    <a:pt x="7561" y="5310"/>
                    <a:pt x="7430" y="5441"/>
                    <a:pt x="7275" y="5441"/>
                  </a:cubicBezTo>
                  <a:cubicBezTo>
                    <a:pt x="7109" y="5441"/>
                    <a:pt x="6978" y="5310"/>
                    <a:pt x="6978" y="5156"/>
                  </a:cubicBezTo>
                  <a:lnTo>
                    <a:pt x="6978" y="4989"/>
                  </a:lnTo>
                  <a:close/>
                  <a:moveTo>
                    <a:pt x="3870" y="0"/>
                  </a:moveTo>
                  <a:cubicBezTo>
                    <a:pt x="3358" y="0"/>
                    <a:pt x="2953" y="405"/>
                    <a:pt x="2953" y="917"/>
                  </a:cubicBezTo>
                  <a:lnTo>
                    <a:pt x="2953" y="1203"/>
                  </a:lnTo>
                  <a:lnTo>
                    <a:pt x="1072" y="1203"/>
                  </a:lnTo>
                  <a:cubicBezTo>
                    <a:pt x="477" y="1203"/>
                    <a:pt x="1" y="1691"/>
                    <a:pt x="1" y="2274"/>
                  </a:cubicBezTo>
                  <a:lnTo>
                    <a:pt x="1" y="5382"/>
                  </a:lnTo>
                  <a:cubicBezTo>
                    <a:pt x="1" y="5513"/>
                    <a:pt x="96" y="5578"/>
                    <a:pt x="191" y="5578"/>
                  </a:cubicBezTo>
                  <a:cubicBezTo>
                    <a:pt x="286" y="5578"/>
                    <a:pt x="382" y="5513"/>
                    <a:pt x="382" y="5382"/>
                  </a:cubicBezTo>
                  <a:lnTo>
                    <a:pt x="382" y="3763"/>
                  </a:lnTo>
                  <a:cubicBezTo>
                    <a:pt x="655" y="4096"/>
                    <a:pt x="1048" y="4334"/>
                    <a:pt x="1477" y="4417"/>
                  </a:cubicBezTo>
                  <a:lnTo>
                    <a:pt x="1477" y="5156"/>
                  </a:lnTo>
                  <a:cubicBezTo>
                    <a:pt x="1441" y="5549"/>
                    <a:pt x="1751" y="5894"/>
                    <a:pt x="2144" y="5894"/>
                  </a:cubicBezTo>
                  <a:cubicBezTo>
                    <a:pt x="2548" y="5894"/>
                    <a:pt x="2858" y="5549"/>
                    <a:pt x="2822" y="5156"/>
                  </a:cubicBezTo>
                  <a:lnTo>
                    <a:pt x="2822" y="4441"/>
                  </a:lnTo>
                  <a:lnTo>
                    <a:pt x="6608" y="4441"/>
                  </a:lnTo>
                  <a:lnTo>
                    <a:pt x="6608" y="5156"/>
                  </a:lnTo>
                  <a:cubicBezTo>
                    <a:pt x="6561" y="5549"/>
                    <a:pt x="6870" y="5894"/>
                    <a:pt x="7275" y="5894"/>
                  </a:cubicBezTo>
                  <a:cubicBezTo>
                    <a:pt x="7668" y="5894"/>
                    <a:pt x="7978" y="5549"/>
                    <a:pt x="7942" y="5156"/>
                  </a:cubicBezTo>
                  <a:lnTo>
                    <a:pt x="7942" y="4417"/>
                  </a:lnTo>
                  <a:cubicBezTo>
                    <a:pt x="8371" y="4334"/>
                    <a:pt x="8764" y="4096"/>
                    <a:pt x="9037" y="3763"/>
                  </a:cubicBezTo>
                  <a:lnTo>
                    <a:pt x="9037" y="6608"/>
                  </a:lnTo>
                  <a:cubicBezTo>
                    <a:pt x="9037" y="6989"/>
                    <a:pt x="8728" y="7299"/>
                    <a:pt x="8347" y="7299"/>
                  </a:cubicBezTo>
                  <a:lnTo>
                    <a:pt x="1072" y="7299"/>
                  </a:lnTo>
                  <a:cubicBezTo>
                    <a:pt x="691" y="7299"/>
                    <a:pt x="382" y="6989"/>
                    <a:pt x="382" y="6608"/>
                  </a:cubicBezTo>
                  <a:lnTo>
                    <a:pt x="382" y="6287"/>
                  </a:lnTo>
                  <a:cubicBezTo>
                    <a:pt x="382" y="6162"/>
                    <a:pt x="286" y="6099"/>
                    <a:pt x="191" y="6099"/>
                  </a:cubicBezTo>
                  <a:cubicBezTo>
                    <a:pt x="96" y="6099"/>
                    <a:pt x="1" y="6162"/>
                    <a:pt x="1" y="6287"/>
                  </a:cubicBezTo>
                  <a:lnTo>
                    <a:pt x="1" y="6608"/>
                  </a:lnTo>
                  <a:cubicBezTo>
                    <a:pt x="1" y="7192"/>
                    <a:pt x="477" y="7680"/>
                    <a:pt x="1072" y="7680"/>
                  </a:cubicBezTo>
                  <a:lnTo>
                    <a:pt x="8347" y="7680"/>
                  </a:lnTo>
                  <a:cubicBezTo>
                    <a:pt x="8942" y="7680"/>
                    <a:pt x="9418" y="7192"/>
                    <a:pt x="9418" y="6608"/>
                  </a:cubicBezTo>
                  <a:lnTo>
                    <a:pt x="9418" y="2274"/>
                  </a:lnTo>
                  <a:cubicBezTo>
                    <a:pt x="9418" y="1679"/>
                    <a:pt x="8942" y="1203"/>
                    <a:pt x="8347" y="1203"/>
                  </a:cubicBezTo>
                  <a:lnTo>
                    <a:pt x="6478" y="1203"/>
                  </a:lnTo>
                  <a:lnTo>
                    <a:pt x="6478" y="917"/>
                  </a:lnTo>
                  <a:cubicBezTo>
                    <a:pt x="6478" y="405"/>
                    <a:pt x="6061" y="0"/>
                    <a:pt x="55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9" name="Google Shape;459;p21"/>
          <p:cNvGrpSpPr/>
          <p:nvPr/>
        </p:nvGrpSpPr>
        <p:grpSpPr>
          <a:xfrm>
            <a:off x="2416943" y="9488514"/>
            <a:ext cx="229032" cy="288496"/>
            <a:chOff x="2190450" y="3217500"/>
            <a:chExt cx="260175" cy="327725"/>
          </a:xfrm>
        </p:grpSpPr>
        <p:sp>
          <p:nvSpPr>
            <p:cNvPr id="460" name="Google Shape;460;p21"/>
            <p:cNvSpPr/>
            <p:nvPr/>
          </p:nvSpPr>
          <p:spPr>
            <a:xfrm>
              <a:off x="2190450" y="3217500"/>
              <a:ext cx="260175" cy="327725"/>
            </a:xfrm>
            <a:custGeom>
              <a:avLst/>
              <a:gdLst/>
              <a:ahLst/>
              <a:cxnLst/>
              <a:rect l="l" t="t" r="r" b="b"/>
              <a:pathLst>
                <a:path w="10407" h="13109" extrusionOk="0">
                  <a:moveTo>
                    <a:pt x="750" y="0"/>
                  </a:moveTo>
                  <a:cubicBezTo>
                    <a:pt x="333" y="0"/>
                    <a:pt x="0" y="333"/>
                    <a:pt x="0" y="750"/>
                  </a:cubicBezTo>
                  <a:lnTo>
                    <a:pt x="0" y="12359"/>
                  </a:lnTo>
                  <a:cubicBezTo>
                    <a:pt x="0" y="12775"/>
                    <a:pt x="333" y="13109"/>
                    <a:pt x="750" y="13109"/>
                  </a:cubicBezTo>
                  <a:lnTo>
                    <a:pt x="9644" y="13109"/>
                  </a:lnTo>
                  <a:cubicBezTo>
                    <a:pt x="10061" y="13109"/>
                    <a:pt x="10406" y="12775"/>
                    <a:pt x="10406" y="12359"/>
                  </a:cubicBezTo>
                  <a:lnTo>
                    <a:pt x="10406" y="11025"/>
                  </a:lnTo>
                  <a:cubicBezTo>
                    <a:pt x="10406" y="10894"/>
                    <a:pt x="10311" y="10829"/>
                    <a:pt x="10216" y="10829"/>
                  </a:cubicBezTo>
                  <a:cubicBezTo>
                    <a:pt x="10120" y="10829"/>
                    <a:pt x="10025" y="10894"/>
                    <a:pt x="10025" y="11025"/>
                  </a:cubicBezTo>
                  <a:lnTo>
                    <a:pt x="10025" y="12359"/>
                  </a:lnTo>
                  <a:cubicBezTo>
                    <a:pt x="10025" y="12561"/>
                    <a:pt x="9858" y="12728"/>
                    <a:pt x="9644" y="12728"/>
                  </a:cubicBezTo>
                  <a:lnTo>
                    <a:pt x="750" y="12728"/>
                  </a:lnTo>
                  <a:cubicBezTo>
                    <a:pt x="548" y="12728"/>
                    <a:pt x="381" y="12561"/>
                    <a:pt x="381" y="12359"/>
                  </a:cubicBezTo>
                  <a:lnTo>
                    <a:pt x="381" y="750"/>
                  </a:lnTo>
                  <a:cubicBezTo>
                    <a:pt x="381" y="548"/>
                    <a:pt x="548" y="381"/>
                    <a:pt x="750" y="381"/>
                  </a:cubicBezTo>
                  <a:lnTo>
                    <a:pt x="9644" y="381"/>
                  </a:lnTo>
                  <a:cubicBezTo>
                    <a:pt x="9858" y="381"/>
                    <a:pt x="10025" y="548"/>
                    <a:pt x="10025" y="750"/>
                  </a:cubicBezTo>
                  <a:lnTo>
                    <a:pt x="10025" y="10132"/>
                  </a:lnTo>
                  <a:cubicBezTo>
                    <a:pt x="10025" y="10228"/>
                    <a:pt x="10109" y="10323"/>
                    <a:pt x="10216" y="10323"/>
                  </a:cubicBezTo>
                  <a:cubicBezTo>
                    <a:pt x="10323" y="10323"/>
                    <a:pt x="10406" y="10228"/>
                    <a:pt x="10406" y="10132"/>
                  </a:cubicBezTo>
                  <a:lnTo>
                    <a:pt x="10406" y="750"/>
                  </a:lnTo>
                  <a:cubicBezTo>
                    <a:pt x="10406" y="333"/>
                    <a:pt x="10061" y="0"/>
                    <a:pt x="96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1"/>
            <p:cNvSpPr/>
            <p:nvPr/>
          </p:nvSpPr>
          <p:spPr>
            <a:xfrm>
              <a:off x="2213950" y="3241300"/>
              <a:ext cx="213150" cy="280725"/>
            </a:xfrm>
            <a:custGeom>
              <a:avLst/>
              <a:gdLst/>
              <a:ahLst/>
              <a:cxnLst/>
              <a:rect l="l" t="t" r="r" b="b"/>
              <a:pathLst>
                <a:path w="8526" h="11229" extrusionOk="0">
                  <a:moveTo>
                    <a:pt x="5466" y="1846"/>
                  </a:moveTo>
                  <a:cubicBezTo>
                    <a:pt x="6144" y="2263"/>
                    <a:pt x="6561" y="3001"/>
                    <a:pt x="6573" y="3799"/>
                  </a:cubicBezTo>
                  <a:cubicBezTo>
                    <a:pt x="6504" y="3769"/>
                    <a:pt x="6436" y="3748"/>
                    <a:pt x="6367" y="3748"/>
                  </a:cubicBezTo>
                  <a:cubicBezTo>
                    <a:pt x="6352" y="3748"/>
                    <a:pt x="6338" y="3749"/>
                    <a:pt x="6323" y="3751"/>
                  </a:cubicBezTo>
                  <a:lnTo>
                    <a:pt x="6204" y="3751"/>
                  </a:lnTo>
                  <a:cubicBezTo>
                    <a:pt x="6180" y="3668"/>
                    <a:pt x="6144" y="3596"/>
                    <a:pt x="6085" y="3537"/>
                  </a:cubicBezTo>
                  <a:cubicBezTo>
                    <a:pt x="5740" y="3180"/>
                    <a:pt x="5489" y="2763"/>
                    <a:pt x="5347" y="2298"/>
                  </a:cubicBezTo>
                  <a:cubicBezTo>
                    <a:pt x="5394" y="2156"/>
                    <a:pt x="5442" y="2001"/>
                    <a:pt x="5466" y="1846"/>
                  </a:cubicBezTo>
                  <a:close/>
                  <a:moveTo>
                    <a:pt x="6323" y="4132"/>
                  </a:moveTo>
                  <a:cubicBezTo>
                    <a:pt x="6466" y="4132"/>
                    <a:pt x="6573" y="4239"/>
                    <a:pt x="6573" y="4382"/>
                  </a:cubicBezTo>
                  <a:cubicBezTo>
                    <a:pt x="6573" y="4525"/>
                    <a:pt x="6466" y="4632"/>
                    <a:pt x="6323" y="4644"/>
                  </a:cubicBezTo>
                  <a:lnTo>
                    <a:pt x="6251" y="4644"/>
                  </a:lnTo>
                  <a:lnTo>
                    <a:pt x="6251" y="4132"/>
                  </a:lnTo>
                  <a:close/>
                  <a:moveTo>
                    <a:pt x="5120" y="2775"/>
                  </a:moveTo>
                  <a:cubicBezTo>
                    <a:pt x="5287" y="3156"/>
                    <a:pt x="5513" y="3489"/>
                    <a:pt x="5799" y="3787"/>
                  </a:cubicBezTo>
                  <a:cubicBezTo>
                    <a:pt x="5835" y="3834"/>
                    <a:pt x="5859" y="3882"/>
                    <a:pt x="5859" y="3942"/>
                  </a:cubicBezTo>
                  <a:lnTo>
                    <a:pt x="5859" y="4906"/>
                  </a:lnTo>
                  <a:cubicBezTo>
                    <a:pt x="5835" y="5775"/>
                    <a:pt x="5120" y="6454"/>
                    <a:pt x="4263" y="6454"/>
                  </a:cubicBezTo>
                  <a:cubicBezTo>
                    <a:pt x="3394" y="6454"/>
                    <a:pt x="2692" y="5775"/>
                    <a:pt x="2668" y="4906"/>
                  </a:cubicBezTo>
                  <a:lnTo>
                    <a:pt x="2668" y="4180"/>
                  </a:lnTo>
                  <a:cubicBezTo>
                    <a:pt x="2668" y="4061"/>
                    <a:pt x="2763" y="3965"/>
                    <a:pt x="2882" y="3965"/>
                  </a:cubicBezTo>
                  <a:cubicBezTo>
                    <a:pt x="2915" y="3967"/>
                    <a:pt x="2949" y="3967"/>
                    <a:pt x="2982" y="3967"/>
                  </a:cubicBezTo>
                  <a:cubicBezTo>
                    <a:pt x="3849" y="3967"/>
                    <a:pt x="4662" y="3520"/>
                    <a:pt x="5120" y="2775"/>
                  </a:cubicBezTo>
                  <a:close/>
                  <a:moveTo>
                    <a:pt x="6573" y="4977"/>
                  </a:moveTo>
                  <a:lnTo>
                    <a:pt x="6573" y="5906"/>
                  </a:lnTo>
                  <a:cubicBezTo>
                    <a:pt x="6573" y="6299"/>
                    <a:pt x="6359" y="6668"/>
                    <a:pt x="6025" y="6870"/>
                  </a:cubicBezTo>
                  <a:cubicBezTo>
                    <a:pt x="5835" y="6978"/>
                    <a:pt x="5644" y="7085"/>
                    <a:pt x="5454" y="7180"/>
                  </a:cubicBezTo>
                  <a:lnTo>
                    <a:pt x="5406" y="7156"/>
                  </a:lnTo>
                  <a:lnTo>
                    <a:pt x="5406" y="6501"/>
                  </a:lnTo>
                  <a:cubicBezTo>
                    <a:pt x="5882" y="6168"/>
                    <a:pt x="6192" y="5620"/>
                    <a:pt x="6240" y="5025"/>
                  </a:cubicBezTo>
                  <a:lnTo>
                    <a:pt x="6323" y="5025"/>
                  </a:lnTo>
                  <a:cubicBezTo>
                    <a:pt x="6406" y="5025"/>
                    <a:pt x="6490" y="5013"/>
                    <a:pt x="6573" y="4977"/>
                  </a:cubicBezTo>
                  <a:close/>
                  <a:moveTo>
                    <a:pt x="4252" y="1517"/>
                  </a:moveTo>
                  <a:cubicBezTo>
                    <a:pt x="4530" y="1517"/>
                    <a:pt x="4816" y="1569"/>
                    <a:pt x="5097" y="1679"/>
                  </a:cubicBezTo>
                  <a:cubicBezTo>
                    <a:pt x="4992" y="2768"/>
                    <a:pt x="4077" y="3586"/>
                    <a:pt x="2986" y="3586"/>
                  </a:cubicBezTo>
                  <a:cubicBezTo>
                    <a:pt x="2955" y="3586"/>
                    <a:pt x="2925" y="3586"/>
                    <a:pt x="2894" y="3584"/>
                  </a:cubicBezTo>
                  <a:cubicBezTo>
                    <a:pt x="2887" y="3584"/>
                    <a:pt x="2880" y="3584"/>
                    <a:pt x="2873" y="3584"/>
                  </a:cubicBezTo>
                  <a:cubicBezTo>
                    <a:pt x="2549" y="3584"/>
                    <a:pt x="2287" y="3853"/>
                    <a:pt x="2287" y="4180"/>
                  </a:cubicBezTo>
                  <a:lnTo>
                    <a:pt x="2287" y="4918"/>
                  </a:lnTo>
                  <a:cubicBezTo>
                    <a:pt x="2287" y="5549"/>
                    <a:pt x="2608" y="6144"/>
                    <a:pt x="3120" y="6501"/>
                  </a:cubicBezTo>
                  <a:lnTo>
                    <a:pt x="3120" y="7156"/>
                  </a:lnTo>
                  <a:lnTo>
                    <a:pt x="3073" y="7192"/>
                  </a:lnTo>
                  <a:cubicBezTo>
                    <a:pt x="2870" y="7097"/>
                    <a:pt x="2680" y="6990"/>
                    <a:pt x="2501" y="6870"/>
                  </a:cubicBezTo>
                  <a:cubicBezTo>
                    <a:pt x="2156" y="6668"/>
                    <a:pt x="1953" y="6299"/>
                    <a:pt x="1953" y="5906"/>
                  </a:cubicBezTo>
                  <a:lnTo>
                    <a:pt x="1953" y="3834"/>
                  </a:lnTo>
                  <a:cubicBezTo>
                    <a:pt x="1944" y="2506"/>
                    <a:pt x="3031" y="1517"/>
                    <a:pt x="4252" y="1517"/>
                  </a:cubicBezTo>
                  <a:close/>
                  <a:moveTo>
                    <a:pt x="3501" y="6716"/>
                  </a:moveTo>
                  <a:lnTo>
                    <a:pt x="3501" y="6716"/>
                  </a:lnTo>
                  <a:cubicBezTo>
                    <a:pt x="3745" y="6811"/>
                    <a:pt x="4004" y="6859"/>
                    <a:pt x="4262" y="6859"/>
                  </a:cubicBezTo>
                  <a:cubicBezTo>
                    <a:pt x="4519" y="6859"/>
                    <a:pt x="4775" y="6811"/>
                    <a:pt x="5013" y="6716"/>
                  </a:cubicBezTo>
                  <a:lnTo>
                    <a:pt x="5013" y="6716"/>
                  </a:lnTo>
                  <a:cubicBezTo>
                    <a:pt x="5013" y="7144"/>
                    <a:pt x="5013" y="7835"/>
                    <a:pt x="5001" y="8180"/>
                  </a:cubicBezTo>
                  <a:cubicBezTo>
                    <a:pt x="4775" y="8323"/>
                    <a:pt x="4519" y="8394"/>
                    <a:pt x="4263" y="8394"/>
                  </a:cubicBezTo>
                  <a:cubicBezTo>
                    <a:pt x="4007" y="8394"/>
                    <a:pt x="3751" y="8323"/>
                    <a:pt x="3525" y="8180"/>
                  </a:cubicBezTo>
                  <a:cubicBezTo>
                    <a:pt x="3489" y="7787"/>
                    <a:pt x="3501" y="7192"/>
                    <a:pt x="3501" y="6716"/>
                  </a:cubicBezTo>
                  <a:close/>
                  <a:moveTo>
                    <a:pt x="5406" y="7597"/>
                  </a:moveTo>
                  <a:lnTo>
                    <a:pt x="6097" y="8025"/>
                  </a:lnTo>
                  <a:lnTo>
                    <a:pt x="5763" y="8394"/>
                  </a:lnTo>
                  <a:cubicBezTo>
                    <a:pt x="5632" y="8537"/>
                    <a:pt x="5644" y="8740"/>
                    <a:pt x="5787" y="8871"/>
                  </a:cubicBezTo>
                  <a:lnTo>
                    <a:pt x="6025" y="9085"/>
                  </a:lnTo>
                  <a:cubicBezTo>
                    <a:pt x="5966" y="9442"/>
                    <a:pt x="5609" y="10049"/>
                    <a:pt x="5013" y="10823"/>
                  </a:cubicBezTo>
                  <a:lnTo>
                    <a:pt x="4870" y="10823"/>
                  </a:lnTo>
                  <a:cubicBezTo>
                    <a:pt x="4989" y="10395"/>
                    <a:pt x="5097" y="9978"/>
                    <a:pt x="5180" y="9585"/>
                  </a:cubicBezTo>
                  <a:cubicBezTo>
                    <a:pt x="5335" y="8930"/>
                    <a:pt x="5406" y="8264"/>
                    <a:pt x="5406" y="7597"/>
                  </a:cubicBezTo>
                  <a:close/>
                  <a:moveTo>
                    <a:pt x="2072" y="8192"/>
                  </a:moveTo>
                  <a:cubicBezTo>
                    <a:pt x="2072" y="8216"/>
                    <a:pt x="2084" y="8228"/>
                    <a:pt x="2108" y="8240"/>
                  </a:cubicBezTo>
                  <a:lnTo>
                    <a:pt x="2441" y="8621"/>
                  </a:lnTo>
                  <a:lnTo>
                    <a:pt x="2239" y="8799"/>
                  </a:lnTo>
                  <a:cubicBezTo>
                    <a:pt x="2132" y="8895"/>
                    <a:pt x="2084" y="9026"/>
                    <a:pt x="2108" y="9168"/>
                  </a:cubicBezTo>
                  <a:cubicBezTo>
                    <a:pt x="2180" y="9549"/>
                    <a:pt x="2489" y="10109"/>
                    <a:pt x="3025" y="10835"/>
                  </a:cubicBezTo>
                  <a:lnTo>
                    <a:pt x="441" y="10835"/>
                  </a:lnTo>
                  <a:cubicBezTo>
                    <a:pt x="417" y="10835"/>
                    <a:pt x="394" y="10811"/>
                    <a:pt x="394" y="10788"/>
                  </a:cubicBezTo>
                  <a:lnTo>
                    <a:pt x="394" y="8918"/>
                  </a:lnTo>
                  <a:cubicBezTo>
                    <a:pt x="572" y="8621"/>
                    <a:pt x="870" y="8430"/>
                    <a:pt x="1203" y="8359"/>
                  </a:cubicBezTo>
                  <a:lnTo>
                    <a:pt x="2072" y="8192"/>
                  </a:lnTo>
                  <a:close/>
                  <a:moveTo>
                    <a:pt x="3120" y="7609"/>
                  </a:moveTo>
                  <a:lnTo>
                    <a:pt x="3120" y="7609"/>
                  </a:lnTo>
                  <a:cubicBezTo>
                    <a:pt x="3108" y="8275"/>
                    <a:pt x="3192" y="8942"/>
                    <a:pt x="3346" y="9597"/>
                  </a:cubicBezTo>
                  <a:cubicBezTo>
                    <a:pt x="3430" y="9990"/>
                    <a:pt x="3537" y="10407"/>
                    <a:pt x="3656" y="10835"/>
                  </a:cubicBezTo>
                  <a:lnTo>
                    <a:pt x="3513" y="10835"/>
                  </a:lnTo>
                  <a:cubicBezTo>
                    <a:pt x="2918" y="10061"/>
                    <a:pt x="2561" y="9442"/>
                    <a:pt x="2489" y="9097"/>
                  </a:cubicBezTo>
                  <a:lnTo>
                    <a:pt x="2739" y="8883"/>
                  </a:lnTo>
                  <a:cubicBezTo>
                    <a:pt x="2882" y="8752"/>
                    <a:pt x="2894" y="8549"/>
                    <a:pt x="2763" y="8406"/>
                  </a:cubicBezTo>
                  <a:lnTo>
                    <a:pt x="2430" y="8037"/>
                  </a:lnTo>
                  <a:lnTo>
                    <a:pt x="3120" y="7609"/>
                  </a:lnTo>
                  <a:close/>
                  <a:moveTo>
                    <a:pt x="3573" y="8633"/>
                  </a:moveTo>
                  <a:cubicBezTo>
                    <a:pt x="3793" y="8728"/>
                    <a:pt x="4028" y="8775"/>
                    <a:pt x="4263" y="8775"/>
                  </a:cubicBezTo>
                  <a:cubicBezTo>
                    <a:pt x="4498" y="8775"/>
                    <a:pt x="4733" y="8728"/>
                    <a:pt x="4954" y="8633"/>
                  </a:cubicBezTo>
                  <a:lnTo>
                    <a:pt x="4954" y="8633"/>
                  </a:lnTo>
                  <a:cubicBezTo>
                    <a:pt x="4918" y="8906"/>
                    <a:pt x="4870" y="9204"/>
                    <a:pt x="4811" y="9514"/>
                  </a:cubicBezTo>
                  <a:cubicBezTo>
                    <a:pt x="4716" y="9930"/>
                    <a:pt x="4608" y="10371"/>
                    <a:pt x="4466" y="10835"/>
                  </a:cubicBezTo>
                  <a:lnTo>
                    <a:pt x="4073" y="10835"/>
                  </a:lnTo>
                  <a:cubicBezTo>
                    <a:pt x="3930" y="10371"/>
                    <a:pt x="3823" y="9942"/>
                    <a:pt x="3727" y="9514"/>
                  </a:cubicBezTo>
                  <a:cubicBezTo>
                    <a:pt x="3656" y="9204"/>
                    <a:pt x="3608" y="8906"/>
                    <a:pt x="3573" y="8633"/>
                  </a:cubicBezTo>
                  <a:close/>
                  <a:moveTo>
                    <a:pt x="6454" y="8192"/>
                  </a:moveTo>
                  <a:lnTo>
                    <a:pt x="7323" y="8359"/>
                  </a:lnTo>
                  <a:cubicBezTo>
                    <a:pt x="7656" y="8418"/>
                    <a:pt x="7954" y="8621"/>
                    <a:pt x="8133" y="8906"/>
                  </a:cubicBezTo>
                  <a:lnTo>
                    <a:pt x="8133" y="10788"/>
                  </a:lnTo>
                  <a:cubicBezTo>
                    <a:pt x="8133" y="10811"/>
                    <a:pt x="8109" y="10835"/>
                    <a:pt x="8085" y="10835"/>
                  </a:cubicBezTo>
                  <a:lnTo>
                    <a:pt x="5501" y="10835"/>
                  </a:lnTo>
                  <a:cubicBezTo>
                    <a:pt x="6037" y="10097"/>
                    <a:pt x="6347" y="9537"/>
                    <a:pt x="6418" y="9156"/>
                  </a:cubicBezTo>
                  <a:cubicBezTo>
                    <a:pt x="6442" y="9026"/>
                    <a:pt x="6394" y="8895"/>
                    <a:pt x="6287" y="8799"/>
                  </a:cubicBezTo>
                  <a:lnTo>
                    <a:pt x="6085" y="8621"/>
                  </a:lnTo>
                  <a:lnTo>
                    <a:pt x="6418" y="8240"/>
                  </a:lnTo>
                  <a:cubicBezTo>
                    <a:pt x="6430" y="8228"/>
                    <a:pt x="6442" y="8204"/>
                    <a:pt x="6454" y="8192"/>
                  </a:cubicBezTo>
                  <a:close/>
                  <a:moveTo>
                    <a:pt x="441" y="1"/>
                  </a:moveTo>
                  <a:cubicBezTo>
                    <a:pt x="203" y="1"/>
                    <a:pt x="13" y="191"/>
                    <a:pt x="13" y="429"/>
                  </a:cubicBezTo>
                  <a:lnTo>
                    <a:pt x="13" y="1144"/>
                  </a:lnTo>
                  <a:cubicBezTo>
                    <a:pt x="13" y="1269"/>
                    <a:pt x="108" y="1331"/>
                    <a:pt x="203" y="1331"/>
                  </a:cubicBezTo>
                  <a:cubicBezTo>
                    <a:pt x="298" y="1331"/>
                    <a:pt x="394" y="1269"/>
                    <a:pt x="394" y="1144"/>
                  </a:cubicBezTo>
                  <a:lnTo>
                    <a:pt x="394" y="429"/>
                  </a:lnTo>
                  <a:cubicBezTo>
                    <a:pt x="394" y="405"/>
                    <a:pt x="417" y="382"/>
                    <a:pt x="441" y="382"/>
                  </a:cubicBezTo>
                  <a:lnTo>
                    <a:pt x="8085" y="382"/>
                  </a:lnTo>
                  <a:cubicBezTo>
                    <a:pt x="8121" y="382"/>
                    <a:pt x="8133" y="405"/>
                    <a:pt x="8133" y="429"/>
                  </a:cubicBezTo>
                  <a:lnTo>
                    <a:pt x="8133" y="8335"/>
                  </a:lnTo>
                  <a:cubicBezTo>
                    <a:pt x="7930" y="8156"/>
                    <a:pt x="7668" y="8037"/>
                    <a:pt x="7406" y="7990"/>
                  </a:cubicBezTo>
                  <a:lnTo>
                    <a:pt x="6418" y="7799"/>
                  </a:lnTo>
                  <a:cubicBezTo>
                    <a:pt x="6394" y="7775"/>
                    <a:pt x="6371" y="7752"/>
                    <a:pt x="6347" y="7740"/>
                  </a:cubicBezTo>
                  <a:lnTo>
                    <a:pt x="5835" y="7430"/>
                  </a:lnTo>
                  <a:cubicBezTo>
                    <a:pt x="5930" y="7382"/>
                    <a:pt x="5954" y="7359"/>
                    <a:pt x="6216" y="7204"/>
                  </a:cubicBezTo>
                  <a:cubicBezTo>
                    <a:pt x="6680" y="6930"/>
                    <a:pt x="6966" y="6442"/>
                    <a:pt x="6966" y="5906"/>
                  </a:cubicBezTo>
                  <a:lnTo>
                    <a:pt x="6966" y="3834"/>
                  </a:lnTo>
                  <a:cubicBezTo>
                    <a:pt x="6930" y="2370"/>
                    <a:pt x="5728" y="1203"/>
                    <a:pt x="4263" y="1203"/>
                  </a:cubicBezTo>
                  <a:cubicBezTo>
                    <a:pt x="2799" y="1203"/>
                    <a:pt x="1596" y="2370"/>
                    <a:pt x="1560" y="3834"/>
                  </a:cubicBezTo>
                  <a:lnTo>
                    <a:pt x="1560" y="5906"/>
                  </a:lnTo>
                  <a:cubicBezTo>
                    <a:pt x="1572" y="6442"/>
                    <a:pt x="1846" y="6930"/>
                    <a:pt x="2311" y="7204"/>
                  </a:cubicBezTo>
                  <a:cubicBezTo>
                    <a:pt x="2572" y="7359"/>
                    <a:pt x="2608" y="7382"/>
                    <a:pt x="2692" y="7430"/>
                  </a:cubicBezTo>
                  <a:lnTo>
                    <a:pt x="2180" y="7740"/>
                  </a:lnTo>
                  <a:cubicBezTo>
                    <a:pt x="2156" y="7752"/>
                    <a:pt x="2132" y="7775"/>
                    <a:pt x="2108" y="7799"/>
                  </a:cubicBezTo>
                  <a:lnTo>
                    <a:pt x="1132" y="7990"/>
                  </a:lnTo>
                  <a:cubicBezTo>
                    <a:pt x="858" y="8037"/>
                    <a:pt x="608" y="8156"/>
                    <a:pt x="394" y="8335"/>
                  </a:cubicBezTo>
                  <a:lnTo>
                    <a:pt x="394" y="2048"/>
                  </a:lnTo>
                  <a:cubicBezTo>
                    <a:pt x="394" y="1941"/>
                    <a:pt x="310" y="1846"/>
                    <a:pt x="203" y="1846"/>
                  </a:cubicBezTo>
                  <a:cubicBezTo>
                    <a:pt x="96" y="1846"/>
                    <a:pt x="13" y="1929"/>
                    <a:pt x="13" y="2037"/>
                  </a:cubicBezTo>
                  <a:lnTo>
                    <a:pt x="13" y="10788"/>
                  </a:lnTo>
                  <a:cubicBezTo>
                    <a:pt x="1" y="11026"/>
                    <a:pt x="203" y="11228"/>
                    <a:pt x="441" y="11228"/>
                  </a:cubicBezTo>
                  <a:lnTo>
                    <a:pt x="8085" y="11228"/>
                  </a:lnTo>
                  <a:cubicBezTo>
                    <a:pt x="8323" y="11228"/>
                    <a:pt x="8526" y="11026"/>
                    <a:pt x="8526" y="10788"/>
                  </a:cubicBezTo>
                  <a:lnTo>
                    <a:pt x="8526" y="429"/>
                  </a:lnTo>
                  <a:cubicBezTo>
                    <a:pt x="8526" y="191"/>
                    <a:pt x="8323" y="1"/>
                    <a:pt x="80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2" name="Google Shape;462;p21"/>
          <p:cNvGrpSpPr/>
          <p:nvPr/>
        </p:nvGrpSpPr>
        <p:grpSpPr>
          <a:xfrm>
            <a:off x="1965988" y="9488756"/>
            <a:ext cx="288518" cy="288518"/>
            <a:chOff x="1678175" y="3217775"/>
            <a:chExt cx="327750" cy="327750"/>
          </a:xfrm>
        </p:grpSpPr>
        <p:sp>
          <p:nvSpPr>
            <p:cNvPr id="463" name="Google Shape;463;p21"/>
            <p:cNvSpPr/>
            <p:nvPr/>
          </p:nvSpPr>
          <p:spPr>
            <a:xfrm>
              <a:off x="1846950" y="3338050"/>
              <a:ext cx="105975" cy="9550"/>
            </a:xfrm>
            <a:custGeom>
              <a:avLst/>
              <a:gdLst/>
              <a:ahLst/>
              <a:cxnLst/>
              <a:rect l="l" t="t" r="r" b="b"/>
              <a:pathLst>
                <a:path w="4239" h="382" extrusionOk="0">
                  <a:moveTo>
                    <a:pt x="250" y="0"/>
                  </a:moveTo>
                  <a:cubicBezTo>
                    <a:pt x="0" y="0"/>
                    <a:pt x="0" y="381"/>
                    <a:pt x="250" y="381"/>
                  </a:cubicBezTo>
                  <a:lnTo>
                    <a:pt x="3989" y="381"/>
                  </a:lnTo>
                  <a:cubicBezTo>
                    <a:pt x="4239" y="381"/>
                    <a:pt x="4239" y="0"/>
                    <a:pt x="39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1"/>
            <p:cNvSpPr/>
            <p:nvPr/>
          </p:nvSpPr>
          <p:spPr>
            <a:xfrm>
              <a:off x="1847250" y="3310350"/>
              <a:ext cx="105375" cy="9850"/>
            </a:xfrm>
            <a:custGeom>
              <a:avLst/>
              <a:gdLst/>
              <a:ahLst/>
              <a:cxnLst/>
              <a:rect l="l" t="t" r="r" b="b"/>
              <a:pathLst>
                <a:path w="4215" h="394" extrusionOk="0">
                  <a:moveTo>
                    <a:pt x="238" y="1"/>
                  </a:moveTo>
                  <a:cubicBezTo>
                    <a:pt x="0" y="25"/>
                    <a:pt x="0" y="370"/>
                    <a:pt x="238" y="394"/>
                  </a:cubicBezTo>
                  <a:lnTo>
                    <a:pt x="3977" y="394"/>
                  </a:lnTo>
                  <a:cubicBezTo>
                    <a:pt x="4215" y="370"/>
                    <a:pt x="4215" y="25"/>
                    <a:pt x="39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1"/>
            <p:cNvSpPr/>
            <p:nvPr/>
          </p:nvSpPr>
          <p:spPr>
            <a:xfrm>
              <a:off x="1732350" y="3251725"/>
              <a:ext cx="89325" cy="103300"/>
            </a:xfrm>
            <a:custGeom>
              <a:avLst/>
              <a:gdLst/>
              <a:ahLst/>
              <a:cxnLst/>
              <a:rect l="l" t="t" r="r" b="b"/>
              <a:pathLst>
                <a:path w="3573" h="4132" extrusionOk="0">
                  <a:moveTo>
                    <a:pt x="1793" y="1428"/>
                  </a:moveTo>
                  <a:cubicBezTo>
                    <a:pt x="1921" y="1428"/>
                    <a:pt x="2052" y="1476"/>
                    <a:pt x="2155" y="1584"/>
                  </a:cubicBezTo>
                  <a:cubicBezTo>
                    <a:pt x="2489" y="1905"/>
                    <a:pt x="2263" y="2477"/>
                    <a:pt x="1786" y="2477"/>
                  </a:cubicBezTo>
                  <a:cubicBezTo>
                    <a:pt x="1501" y="2477"/>
                    <a:pt x="1274" y="2239"/>
                    <a:pt x="1262" y="1953"/>
                  </a:cubicBezTo>
                  <a:cubicBezTo>
                    <a:pt x="1262" y="1639"/>
                    <a:pt x="1524" y="1428"/>
                    <a:pt x="1793" y="1428"/>
                  </a:cubicBezTo>
                  <a:close/>
                  <a:moveTo>
                    <a:pt x="2941" y="393"/>
                  </a:moveTo>
                  <a:cubicBezTo>
                    <a:pt x="3072" y="393"/>
                    <a:pt x="3191" y="500"/>
                    <a:pt x="3191" y="643"/>
                  </a:cubicBezTo>
                  <a:lnTo>
                    <a:pt x="3191" y="2941"/>
                  </a:lnTo>
                  <a:cubicBezTo>
                    <a:pt x="3013" y="2739"/>
                    <a:pt x="2786" y="2572"/>
                    <a:pt x="2536" y="2465"/>
                  </a:cubicBezTo>
                  <a:cubicBezTo>
                    <a:pt x="2953" y="1858"/>
                    <a:pt x="2525" y="1048"/>
                    <a:pt x="1786" y="1048"/>
                  </a:cubicBezTo>
                  <a:cubicBezTo>
                    <a:pt x="1060" y="1048"/>
                    <a:pt x="631" y="1858"/>
                    <a:pt x="1036" y="2465"/>
                  </a:cubicBezTo>
                  <a:cubicBezTo>
                    <a:pt x="786" y="2572"/>
                    <a:pt x="572" y="2739"/>
                    <a:pt x="393" y="2941"/>
                  </a:cubicBezTo>
                  <a:lnTo>
                    <a:pt x="393" y="643"/>
                  </a:lnTo>
                  <a:cubicBezTo>
                    <a:pt x="393" y="500"/>
                    <a:pt x="500" y="393"/>
                    <a:pt x="643" y="393"/>
                  </a:cubicBezTo>
                  <a:close/>
                  <a:moveTo>
                    <a:pt x="2215" y="2751"/>
                  </a:moveTo>
                  <a:cubicBezTo>
                    <a:pt x="2644" y="2882"/>
                    <a:pt x="2989" y="3191"/>
                    <a:pt x="3156" y="3608"/>
                  </a:cubicBezTo>
                  <a:cubicBezTo>
                    <a:pt x="3120" y="3691"/>
                    <a:pt x="3025" y="3739"/>
                    <a:pt x="2941" y="3739"/>
                  </a:cubicBezTo>
                  <a:lnTo>
                    <a:pt x="643" y="3739"/>
                  </a:lnTo>
                  <a:cubicBezTo>
                    <a:pt x="548" y="3739"/>
                    <a:pt x="465" y="3691"/>
                    <a:pt x="417" y="3608"/>
                  </a:cubicBezTo>
                  <a:cubicBezTo>
                    <a:pt x="596" y="3191"/>
                    <a:pt x="941" y="2882"/>
                    <a:pt x="1370" y="2751"/>
                  </a:cubicBezTo>
                  <a:cubicBezTo>
                    <a:pt x="1501" y="2822"/>
                    <a:pt x="1646" y="2858"/>
                    <a:pt x="1792" y="2858"/>
                  </a:cubicBezTo>
                  <a:cubicBezTo>
                    <a:pt x="1938" y="2858"/>
                    <a:pt x="2084" y="2822"/>
                    <a:pt x="2215" y="2751"/>
                  </a:cubicBezTo>
                  <a:close/>
                  <a:moveTo>
                    <a:pt x="643" y="0"/>
                  </a:moveTo>
                  <a:cubicBezTo>
                    <a:pt x="286" y="0"/>
                    <a:pt x="0" y="286"/>
                    <a:pt x="0" y="643"/>
                  </a:cubicBezTo>
                  <a:lnTo>
                    <a:pt x="0" y="3489"/>
                  </a:lnTo>
                  <a:cubicBezTo>
                    <a:pt x="0" y="3834"/>
                    <a:pt x="286" y="4120"/>
                    <a:pt x="643" y="4132"/>
                  </a:cubicBezTo>
                  <a:lnTo>
                    <a:pt x="2941" y="4132"/>
                  </a:lnTo>
                  <a:cubicBezTo>
                    <a:pt x="3287" y="4120"/>
                    <a:pt x="3572" y="3834"/>
                    <a:pt x="3572" y="3489"/>
                  </a:cubicBezTo>
                  <a:lnTo>
                    <a:pt x="3572" y="643"/>
                  </a:lnTo>
                  <a:cubicBezTo>
                    <a:pt x="3572" y="286"/>
                    <a:pt x="3287" y="0"/>
                    <a:pt x="29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1"/>
            <p:cNvSpPr/>
            <p:nvPr/>
          </p:nvSpPr>
          <p:spPr>
            <a:xfrm>
              <a:off x="1678175" y="3217775"/>
              <a:ext cx="327750" cy="327750"/>
            </a:xfrm>
            <a:custGeom>
              <a:avLst/>
              <a:gdLst/>
              <a:ahLst/>
              <a:cxnLst/>
              <a:rect l="l" t="t" r="r" b="b"/>
              <a:pathLst>
                <a:path w="13110" h="13110" extrusionOk="0">
                  <a:moveTo>
                    <a:pt x="9645" y="656"/>
                  </a:moveTo>
                  <a:lnTo>
                    <a:pt x="11704" y="2716"/>
                  </a:lnTo>
                  <a:lnTo>
                    <a:pt x="9966" y="2716"/>
                  </a:lnTo>
                  <a:cubicBezTo>
                    <a:pt x="9775" y="2716"/>
                    <a:pt x="9633" y="2561"/>
                    <a:pt x="9633" y="2382"/>
                  </a:cubicBezTo>
                  <a:lnTo>
                    <a:pt x="9645" y="2382"/>
                  </a:lnTo>
                  <a:lnTo>
                    <a:pt x="9645" y="656"/>
                  </a:lnTo>
                  <a:close/>
                  <a:moveTo>
                    <a:pt x="9138" y="0"/>
                  </a:moveTo>
                  <a:cubicBezTo>
                    <a:pt x="9124" y="0"/>
                    <a:pt x="9111" y="0"/>
                    <a:pt x="9097" y="1"/>
                  </a:cubicBezTo>
                  <a:lnTo>
                    <a:pt x="1786" y="1"/>
                  </a:lnTo>
                  <a:cubicBezTo>
                    <a:pt x="1215" y="1"/>
                    <a:pt x="751" y="465"/>
                    <a:pt x="751" y="1037"/>
                  </a:cubicBezTo>
                  <a:lnTo>
                    <a:pt x="751" y="5371"/>
                  </a:lnTo>
                  <a:cubicBezTo>
                    <a:pt x="751" y="5496"/>
                    <a:pt x="846" y="5558"/>
                    <a:pt x="941" y="5558"/>
                  </a:cubicBezTo>
                  <a:cubicBezTo>
                    <a:pt x="1036" y="5558"/>
                    <a:pt x="1132" y="5496"/>
                    <a:pt x="1132" y="5371"/>
                  </a:cubicBezTo>
                  <a:lnTo>
                    <a:pt x="1132" y="1037"/>
                  </a:lnTo>
                  <a:cubicBezTo>
                    <a:pt x="1132" y="680"/>
                    <a:pt x="1429" y="382"/>
                    <a:pt x="1786" y="382"/>
                  </a:cubicBezTo>
                  <a:lnTo>
                    <a:pt x="9097" y="382"/>
                  </a:lnTo>
                  <a:cubicBezTo>
                    <a:pt x="9144" y="382"/>
                    <a:pt x="9204" y="382"/>
                    <a:pt x="9252" y="406"/>
                  </a:cubicBezTo>
                  <a:lnTo>
                    <a:pt x="9252" y="2382"/>
                  </a:lnTo>
                  <a:cubicBezTo>
                    <a:pt x="9252" y="2775"/>
                    <a:pt x="9573" y="3097"/>
                    <a:pt x="9966" y="3097"/>
                  </a:cubicBezTo>
                  <a:lnTo>
                    <a:pt x="11954" y="3097"/>
                  </a:lnTo>
                  <a:cubicBezTo>
                    <a:pt x="11966" y="3156"/>
                    <a:pt x="11966" y="3204"/>
                    <a:pt x="11966" y="3263"/>
                  </a:cubicBezTo>
                  <a:lnTo>
                    <a:pt x="11966" y="6978"/>
                  </a:lnTo>
                  <a:lnTo>
                    <a:pt x="4668" y="6978"/>
                  </a:lnTo>
                  <a:cubicBezTo>
                    <a:pt x="4489" y="6978"/>
                    <a:pt x="4322" y="6907"/>
                    <a:pt x="4203" y="6776"/>
                  </a:cubicBezTo>
                  <a:lnTo>
                    <a:pt x="3894" y="6418"/>
                  </a:lnTo>
                  <a:cubicBezTo>
                    <a:pt x="3703" y="6204"/>
                    <a:pt x="3429" y="6085"/>
                    <a:pt x="3144" y="6085"/>
                  </a:cubicBezTo>
                  <a:lnTo>
                    <a:pt x="774" y="6085"/>
                  </a:lnTo>
                  <a:cubicBezTo>
                    <a:pt x="346" y="6085"/>
                    <a:pt x="0" y="6430"/>
                    <a:pt x="0" y="6859"/>
                  </a:cubicBezTo>
                  <a:lnTo>
                    <a:pt x="0" y="12312"/>
                  </a:lnTo>
                  <a:cubicBezTo>
                    <a:pt x="0" y="12753"/>
                    <a:pt x="358" y="13110"/>
                    <a:pt x="798" y="13110"/>
                  </a:cubicBezTo>
                  <a:lnTo>
                    <a:pt x="12300" y="13110"/>
                  </a:lnTo>
                  <a:cubicBezTo>
                    <a:pt x="12752" y="13110"/>
                    <a:pt x="13109" y="12753"/>
                    <a:pt x="13109" y="12312"/>
                  </a:cubicBezTo>
                  <a:lnTo>
                    <a:pt x="13109" y="10621"/>
                  </a:lnTo>
                  <a:cubicBezTo>
                    <a:pt x="13109" y="10496"/>
                    <a:pt x="13014" y="10434"/>
                    <a:pt x="12919" y="10434"/>
                  </a:cubicBezTo>
                  <a:cubicBezTo>
                    <a:pt x="12823" y="10434"/>
                    <a:pt x="12728" y="10496"/>
                    <a:pt x="12728" y="10621"/>
                  </a:cubicBezTo>
                  <a:lnTo>
                    <a:pt x="12728" y="12300"/>
                  </a:lnTo>
                  <a:cubicBezTo>
                    <a:pt x="12728" y="12538"/>
                    <a:pt x="12538" y="12717"/>
                    <a:pt x="12300" y="12717"/>
                  </a:cubicBezTo>
                  <a:lnTo>
                    <a:pt x="798" y="12717"/>
                  </a:lnTo>
                  <a:cubicBezTo>
                    <a:pt x="560" y="12717"/>
                    <a:pt x="381" y="12526"/>
                    <a:pt x="381" y="12300"/>
                  </a:cubicBezTo>
                  <a:lnTo>
                    <a:pt x="381" y="6859"/>
                  </a:lnTo>
                  <a:cubicBezTo>
                    <a:pt x="381" y="6633"/>
                    <a:pt x="560" y="6454"/>
                    <a:pt x="774" y="6454"/>
                  </a:cubicBezTo>
                  <a:lnTo>
                    <a:pt x="3144" y="6454"/>
                  </a:lnTo>
                  <a:cubicBezTo>
                    <a:pt x="3322" y="6454"/>
                    <a:pt x="3489" y="6538"/>
                    <a:pt x="3596" y="6668"/>
                  </a:cubicBezTo>
                  <a:lnTo>
                    <a:pt x="3918" y="7014"/>
                  </a:lnTo>
                  <a:cubicBezTo>
                    <a:pt x="4096" y="7228"/>
                    <a:pt x="4370" y="7359"/>
                    <a:pt x="4656" y="7359"/>
                  </a:cubicBezTo>
                  <a:lnTo>
                    <a:pt x="12323" y="7359"/>
                  </a:lnTo>
                  <a:cubicBezTo>
                    <a:pt x="12538" y="7359"/>
                    <a:pt x="12716" y="7538"/>
                    <a:pt x="12716" y="7752"/>
                  </a:cubicBezTo>
                  <a:lnTo>
                    <a:pt x="12716" y="9728"/>
                  </a:lnTo>
                  <a:cubicBezTo>
                    <a:pt x="12716" y="9836"/>
                    <a:pt x="12800" y="9919"/>
                    <a:pt x="12907" y="9919"/>
                  </a:cubicBezTo>
                  <a:lnTo>
                    <a:pt x="12919" y="9919"/>
                  </a:lnTo>
                  <a:cubicBezTo>
                    <a:pt x="13026" y="9919"/>
                    <a:pt x="13109" y="9836"/>
                    <a:pt x="13109" y="9728"/>
                  </a:cubicBezTo>
                  <a:lnTo>
                    <a:pt x="13109" y="7752"/>
                  </a:lnTo>
                  <a:cubicBezTo>
                    <a:pt x="13109" y="7335"/>
                    <a:pt x="12776" y="6990"/>
                    <a:pt x="12347" y="6978"/>
                  </a:cubicBezTo>
                  <a:lnTo>
                    <a:pt x="12347" y="3251"/>
                  </a:lnTo>
                  <a:cubicBezTo>
                    <a:pt x="12359" y="2978"/>
                    <a:pt x="12252" y="2716"/>
                    <a:pt x="12050" y="2513"/>
                  </a:cubicBezTo>
                  <a:lnTo>
                    <a:pt x="9835" y="299"/>
                  </a:lnTo>
                  <a:cubicBezTo>
                    <a:pt x="9643" y="106"/>
                    <a:pt x="9397" y="0"/>
                    <a:pt x="91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7" name="Google Shape;467;p21"/>
          <p:cNvGrpSpPr/>
          <p:nvPr/>
        </p:nvGrpSpPr>
        <p:grpSpPr>
          <a:xfrm>
            <a:off x="1564571" y="9488514"/>
            <a:ext cx="243689" cy="288760"/>
            <a:chOff x="1222175" y="3217500"/>
            <a:chExt cx="276825" cy="328025"/>
          </a:xfrm>
        </p:grpSpPr>
        <p:sp>
          <p:nvSpPr>
            <p:cNvPr id="468" name="Google Shape;468;p21"/>
            <p:cNvSpPr/>
            <p:nvPr/>
          </p:nvSpPr>
          <p:spPr>
            <a:xfrm>
              <a:off x="1341825" y="3434175"/>
              <a:ext cx="107475" cy="9850"/>
            </a:xfrm>
            <a:custGeom>
              <a:avLst/>
              <a:gdLst/>
              <a:ahLst/>
              <a:cxnLst/>
              <a:rect l="l" t="t" r="r" b="b"/>
              <a:pathLst>
                <a:path w="4299" h="394" extrusionOk="0">
                  <a:moveTo>
                    <a:pt x="262" y="1"/>
                  </a:moveTo>
                  <a:cubicBezTo>
                    <a:pt x="0" y="1"/>
                    <a:pt x="0" y="394"/>
                    <a:pt x="262" y="394"/>
                  </a:cubicBezTo>
                  <a:lnTo>
                    <a:pt x="4049" y="394"/>
                  </a:lnTo>
                  <a:cubicBezTo>
                    <a:pt x="4299" y="394"/>
                    <a:pt x="4299" y="1"/>
                    <a:pt x="40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1"/>
            <p:cNvSpPr/>
            <p:nvPr/>
          </p:nvSpPr>
          <p:spPr>
            <a:xfrm>
              <a:off x="1342425" y="3460675"/>
              <a:ext cx="106575" cy="9550"/>
            </a:xfrm>
            <a:custGeom>
              <a:avLst/>
              <a:gdLst/>
              <a:ahLst/>
              <a:cxnLst/>
              <a:rect l="l" t="t" r="r" b="b"/>
              <a:pathLst>
                <a:path w="4263" h="382" extrusionOk="0">
                  <a:moveTo>
                    <a:pt x="238" y="0"/>
                  </a:moveTo>
                  <a:cubicBezTo>
                    <a:pt x="0" y="12"/>
                    <a:pt x="0" y="358"/>
                    <a:pt x="238" y="381"/>
                  </a:cubicBezTo>
                  <a:lnTo>
                    <a:pt x="4025" y="381"/>
                  </a:lnTo>
                  <a:cubicBezTo>
                    <a:pt x="4263" y="358"/>
                    <a:pt x="4263" y="12"/>
                    <a:pt x="40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1"/>
            <p:cNvSpPr/>
            <p:nvPr/>
          </p:nvSpPr>
          <p:spPr>
            <a:xfrm>
              <a:off x="1343600" y="3292800"/>
              <a:ext cx="104200" cy="120575"/>
            </a:xfrm>
            <a:custGeom>
              <a:avLst/>
              <a:gdLst/>
              <a:ahLst/>
              <a:cxnLst/>
              <a:rect l="l" t="t" r="r" b="b"/>
              <a:pathLst>
                <a:path w="4168" h="4823" extrusionOk="0">
                  <a:moveTo>
                    <a:pt x="2084" y="1620"/>
                  </a:moveTo>
                  <a:cubicBezTo>
                    <a:pt x="2668" y="1620"/>
                    <a:pt x="2965" y="2322"/>
                    <a:pt x="2549" y="2739"/>
                  </a:cubicBezTo>
                  <a:cubicBezTo>
                    <a:pt x="2414" y="2873"/>
                    <a:pt x="2250" y="2933"/>
                    <a:pt x="2089" y="2933"/>
                  </a:cubicBezTo>
                  <a:cubicBezTo>
                    <a:pt x="1752" y="2933"/>
                    <a:pt x="1430" y="2669"/>
                    <a:pt x="1430" y="2274"/>
                  </a:cubicBezTo>
                  <a:cubicBezTo>
                    <a:pt x="1430" y="1917"/>
                    <a:pt x="1715" y="1620"/>
                    <a:pt x="2084" y="1620"/>
                  </a:cubicBezTo>
                  <a:close/>
                  <a:moveTo>
                    <a:pt x="2584" y="3191"/>
                  </a:moveTo>
                  <a:cubicBezTo>
                    <a:pt x="3120" y="3346"/>
                    <a:pt x="3549" y="3739"/>
                    <a:pt x="3751" y="4251"/>
                  </a:cubicBezTo>
                  <a:cubicBezTo>
                    <a:pt x="3692" y="4370"/>
                    <a:pt x="3573" y="4441"/>
                    <a:pt x="3442" y="4441"/>
                  </a:cubicBezTo>
                  <a:lnTo>
                    <a:pt x="3442" y="4429"/>
                  </a:lnTo>
                  <a:lnTo>
                    <a:pt x="727" y="4429"/>
                  </a:lnTo>
                  <a:cubicBezTo>
                    <a:pt x="596" y="4429"/>
                    <a:pt x="477" y="4358"/>
                    <a:pt x="418" y="4239"/>
                  </a:cubicBezTo>
                  <a:cubicBezTo>
                    <a:pt x="620" y="3727"/>
                    <a:pt x="1060" y="3346"/>
                    <a:pt x="1584" y="3191"/>
                  </a:cubicBezTo>
                  <a:cubicBezTo>
                    <a:pt x="1739" y="3275"/>
                    <a:pt x="1912" y="3316"/>
                    <a:pt x="2084" y="3316"/>
                  </a:cubicBezTo>
                  <a:cubicBezTo>
                    <a:pt x="2257" y="3316"/>
                    <a:pt x="2430" y="3275"/>
                    <a:pt x="2584" y="3191"/>
                  </a:cubicBezTo>
                  <a:close/>
                  <a:moveTo>
                    <a:pt x="727" y="0"/>
                  </a:moveTo>
                  <a:cubicBezTo>
                    <a:pt x="322" y="0"/>
                    <a:pt x="1" y="322"/>
                    <a:pt x="1" y="727"/>
                  </a:cubicBezTo>
                  <a:lnTo>
                    <a:pt x="1" y="893"/>
                  </a:lnTo>
                  <a:cubicBezTo>
                    <a:pt x="1" y="1018"/>
                    <a:pt x="96" y="1081"/>
                    <a:pt x="191" y="1081"/>
                  </a:cubicBezTo>
                  <a:cubicBezTo>
                    <a:pt x="287" y="1081"/>
                    <a:pt x="382" y="1018"/>
                    <a:pt x="382" y="893"/>
                  </a:cubicBezTo>
                  <a:lnTo>
                    <a:pt x="382" y="727"/>
                  </a:lnTo>
                  <a:cubicBezTo>
                    <a:pt x="382" y="536"/>
                    <a:pt x="537" y="381"/>
                    <a:pt x="727" y="381"/>
                  </a:cubicBezTo>
                  <a:lnTo>
                    <a:pt x="3442" y="381"/>
                  </a:lnTo>
                  <a:cubicBezTo>
                    <a:pt x="3632" y="381"/>
                    <a:pt x="3787" y="536"/>
                    <a:pt x="3787" y="727"/>
                  </a:cubicBezTo>
                  <a:lnTo>
                    <a:pt x="3787" y="3548"/>
                  </a:lnTo>
                  <a:cubicBezTo>
                    <a:pt x="3561" y="3263"/>
                    <a:pt x="3263" y="3036"/>
                    <a:pt x="2918" y="2905"/>
                  </a:cubicBezTo>
                  <a:cubicBezTo>
                    <a:pt x="3430" y="2215"/>
                    <a:pt x="2942" y="1239"/>
                    <a:pt x="2084" y="1239"/>
                  </a:cubicBezTo>
                  <a:cubicBezTo>
                    <a:pt x="1227" y="1239"/>
                    <a:pt x="739" y="2215"/>
                    <a:pt x="1251" y="2905"/>
                  </a:cubicBezTo>
                  <a:cubicBezTo>
                    <a:pt x="918" y="3036"/>
                    <a:pt x="620" y="3263"/>
                    <a:pt x="382" y="3548"/>
                  </a:cubicBezTo>
                  <a:lnTo>
                    <a:pt x="382" y="1798"/>
                  </a:lnTo>
                  <a:cubicBezTo>
                    <a:pt x="382" y="1667"/>
                    <a:pt x="287" y="1602"/>
                    <a:pt x="191" y="1602"/>
                  </a:cubicBezTo>
                  <a:cubicBezTo>
                    <a:pt x="96" y="1602"/>
                    <a:pt x="1" y="1667"/>
                    <a:pt x="1" y="1798"/>
                  </a:cubicBezTo>
                  <a:lnTo>
                    <a:pt x="1" y="4108"/>
                  </a:lnTo>
                  <a:cubicBezTo>
                    <a:pt x="1" y="4501"/>
                    <a:pt x="322" y="4822"/>
                    <a:pt x="727" y="4822"/>
                  </a:cubicBezTo>
                  <a:lnTo>
                    <a:pt x="3442" y="4822"/>
                  </a:lnTo>
                  <a:cubicBezTo>
                    <a:pt x="3847" y="4822"/>
                    <a:pt x="4168" y="4501"/>
                    <a:pt x="4168" y="4108"/>
                  </a:cubicBezTo>
                  <a:lnTo>
                    <a:pt x="4168" y="727"/>
                  </a:lnTo>
                  <a:cubicBezTo>
                    <a:pt x="4168" y="322"/>
                    <a:pt x="3847" y="0"/>
                    <a:pt x="34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1"/>
            <p:cNvSpPr/>
            <p:nvPr/>
          </p:nvSpPr>
          <p:spPr>
            <a:xfrm>
              <a:off x="1222175" y="3217500"/>
              <a:ext cx="276825" cy="328025"/>
            </a:xfrm>
            <a:custGeom>
              <a:avLst/>
              <a:gdLst/>
              <a:ahLst/>
              <a:cxnLst/>
              <a:rect l="l" t="t" r="r" b="b"/>
              <a:pathLst>
                <a:path w="11073" h="13121" extrusionOk="0">
                  <a:moveTo>
                    <a:pt x="1846" y="1750"/>
                  </a:moveTo>
                  <a:cubicBezTo>
                    <a:pt x="2191" y="1750"/>
                    <a:pt x="2191" y="2274"/>
                    <a:pt x="1846" y="2274"/>
                  </a:cubicBezTo>
                  <a:lnTo>
                    <a:pt x="869" y="2274"/>
                  </a:lnTo>
                  <a:cubicBezTo>
                    <a:pt x="512" y="2274"/>
                    <a:pt x="512" y="1750"/>
                    <a:pt x="869" y="1750"/>
                  </a:cubicBezTo>
                  <a:close/>
                  <a:moveTo>
                    <a:pt x="1846" y="4024"/>
                  </a:moveTo>
                  <a:cubicBezTo>
                    <a:pt x="2191" y="4024"/>
                    <a:pt x="2191" y="4548"/>
                    <a:pt x="1846" y="4548"/>
                  </a:cubicBezTo>
                  <a:lnTo>
                    <a:pt x="869" y="4548"/>
                  </a:lnTo>
                  <a:cubicBezTo>
                    <a:pt x="512" y="4548"/>
                    <a:pt x="512" y="4024"/>
                    <a:pt x="869" y="4024"/>
                  </a:cubicBezTo>
                  <a:close/>
                  <a:moveTo>
                    <a:pt x="1846" y="6298"/>
                  </a:moveTo>
                  <a:cubicBezTo>
                    <a:pt x="2191" y="6298"/>
                    <a:pt x="2191" y="6822"/>
                    <a:pt x="1846" y="6822"/>
                  </a:cubicBezTo>
                  <a:lnTo>
                    <a:pt x="869" y="6822"/>
                  </a:lnTo>
                  <a:cubicBezTo>
                    <a:pt x="512" y="6822"/>
                    <a:pt x="512" y="6298"/>
                    <a:pt x="869" y="6298"/>
                  </a:cubicBezTo>
                  <a:close/>
                  <a:moveTo>
                    <a:pt x="1846" y="8573"/>
                  </a:moveTo>
                  <a:cubicBezTo>
                    <a:pt x="2191" y="8573"/>
                    <a:pt x="2191" y="9096"/>
                    <a:pt x="1846" y="9096"/>
                  </a:cubicBezTo>
                  <a:lnTo>
                    <a:pt x="869" y="9096"/>
                  </a:lnTo>
                  <a:cubicBezTo>
                    <a:pt x="512" y="9096"/>
                    <a:pt x="512" y="8573"/>
                    <a:pt x="869" y="8573"/>
                  </a:cubicBezTo>
                  <a:close/>
                  <a:moveTo>
                    <a:pt x="1846" y="10847"/>
                  </a:moveTo>
                  <a:cubicBezTo>
                    <a:pt x="2191" y="10847"/>
                    <a:pt x="2191" y="11371"/>
                    <a:pt x="1846" y="11371"/>
                  </a:cubicBezTo>
                  <a:lnTo>
                    <a:pt x="869" y="11371"/>
                  </a:lnTo>
                  <a:cubicBezTo>
                    <a:pt x="512" y="11371"/>
                    <a:pt x="512" y="10847"/>
                    <a:pt x="869" y="10847"/>
                  </a:cubicBezTo>
                  <a:close/>
                  <a:moveTo>
                    <a:pt x="3120" y="381"/>
                  </a:moveTo>
                  <a:lnTo>
                    <a:pt x="3120" y="12728"/>
                  </a:lnTo>
                  <a:lnTo>
                    <a:pt x="1893" y="12728"/>
                  </a:lnTo>
                  <a:cubicBezTo>
                    <a:pt x="1703" y="12728"/>
                    <a:pt x="1548" y="12573"/>
                    <a:pt x="1548" y="12383"/>
                  </a:cubicBezTo>
                  <a:lnTo>
                    <a:pt x="1548" y="11752"/>
                  </a:lnTo>
                  <a:lnTo>
                    <a:pt x="1846" y="11752"/>
                  </a:lnTo>
                  <a:cubicBezTo>
                    <a:pt x="2715" y="11752"/>
                    <a:pt x="2715" y="10454"/>
                    <a:pt x="1846" y="10454"/>
                  </a:cubicBezTo>
                  <a:lnTo>
                    <a:pt x="1548" y="10454"/>
                  </a:lnTo>
                  <a:lnTo>
                    <a:pt x="1548" y="9477"/>
                  </a:lnTo>
                  <a:lnTo>
                    <a:pt x="1846" y="9477"/>
                  </a:lnTo>
                  <a:cubicBezTo>
                    <a:pt x="2715" y="9477"/>
                    <a:pt x="2715" y="8180"/>
                    <a:pt x="1846" y="8180"/>
                  </a:cubicBezTo>
                  <a:lnTo>
                    <a:pt x="1548" y="8180"/>
                  </a:lnTo>
                  <a:lnTo>
                    <a:pt x="1548" y="7203"/>
                  </a:lnTo>
                  <a:lnTo>
                    <a:pt x="1846" y="7203"/>
                  </a:lnTo>
                  <a:cubicBezTo>
                    <a:pt x="2715" y="7203"/>
                    <a:pt x="2715" y="5906"/>
                    <a:pt x="1846" y="5906"/>
                  </a:cubicBezTo>
                  <a:lnTo>
                    <a:pt x="1548" y="5906"/>
                  </a:lnTo>
                  <a:lnTo>
                    <a:pt x="1548" y="4941"/>
                  </a:lnTo>
                  <a:lnTo>
                    <a:pt x="1846" y="4941"/>
                  </a:lnTo>
                  <a:cubicBezTo>
                    <a:pt x="2667" y="4894"/>
                    <a:pt x="2667" y="3679"/>
                    <a:pt x="1846" y="3631"/>
                  </a:cubicBezTo>
                  <a:lnTo>
                    <a:pt x="1548" y="3631"/>
                  </a:lnTo>
                  <a:lnTo>
                    <a:pt x="1548" y="2667"/>
                  </a:lnTo>
                  <a:lnTo>
                    <a:pt x="1846" y="2667"/>
                  </a:lnTo>
                  <a:cubicBezTo>
                    <a:pt x="2715" y="2667"/>
                    <a:pt x="2715" y="1369"/>
                    <a:pt x="1846" y="1369"/>
                  </a:cubicBezTo>
                  <a:lnTo>
                    <a:pt x="1548" y="1369"/>
                  </a:lnTo>
                  <a:lnTo>
                    <a:pt x="1548" y="738"/>
                  </a:lnTo>
                  <a:cubicBezTo>
                    <a:pt x="1548" y="548"/>
                    <a:pt x="1703" y="381"/>
                    <a:pt x="1893" y="381"/>
                  </a:cubicBezTo>
                  <a:close/>
                  <a:moveTo>
                    <a:pt x="1905" y="0"/>
                  </a:moveTo>
                  <a:cubicBezTo>
                    <a:pt x="1500" y="12"/>
                    <a:pt x="1167" y="333"/>
                    <a:pt x="1167" y="738"/>
                  </a:cubicBezTo>
                  <a:lnTo>
                    <a:pt x="1167" y="1369"/>
                  </a:lnTo>
                  <a:lnTo>
                    <a:pt x="869" y="1369"/>
                  </a:lnTo>
                  <a:cubicBezTo>
                    <a:pt x="0" y="1369"/>
                    <a:pt x="0" y="2667"/>
                    <a:pt x="869" y="2667"/>
                  </a:cubicBezTo>
                  <a:lnTo>
                    <a:pt x="1167" y="2667"/>
                  </a:lnTo>
                  <a:lnTo>
                    <a:pt x="1167" y="3643"/>
                  </a:lnTo>
                  <a:lnTo>
                    <a:pt x="869" y="3643"/>
                  </a:lnTo>
                  <a:cubicBezTo>
                    <a:pt x="36" y="3679"/>
                    <a:pt x="36" y="4894"/>
                    <a:pt x="869" y="4941"/>
                  </a:cubicBezTo>
                  <a:lnTo>
                    <a:pt x="1167" y="4941"/>
                  </a:lnTo>
                  <a:lnTo>
                    <a:pt x="1167" y="5917"/>
                  </a:lnTo>
                  <a:lnTo>
                    <a:pt x="869" y="5917"/>
                  </a:lnTo>
                  <a:cubicBezTo>
                    <a:pt x="0" y="5917"/>
                    <a:pt x="0" y="7215"/>
                    <a:pt x="869" y="7215"/>
                  </a:cubicBezTo>
                  <a:lnTo>
                    <a:pt x="1167" y="7215"/>
                  </a:lnTo>
                  <a:lnTo>
                    <a:pt x="1167" y="8180"/>
                  </a:lnTo>
                  <a:lnTo>
                    <a:pt x="869" y="8180"/>
                  </a:lnTo>
                  <a:cubicBezTo>
                    <a:pt x="36" y="8227"/>
                    <a:pt x="36" y="9442"/>
                    <a:pt x="869" y="9489"/>
                  </a:cubicBezTo>
                  <a:lnTo>
                    <a:pt x="1167" y="9489"/>
                  </a:lnTo>
                  <a:lnTo>
                    <a:pt x="1167" y="10454"/>
                  </a:lnTo>
                  <a:lnTo>
                    <a:pt x="869" y="10454"/>
                  </a:lnTo>
                  <a:cubicBezTo>
                    <a:pt x="0" y="10454"/>
                    <a:pt x="0" y="11752"/>
                    <a:pt x="869" y="11752"/>
                  </a:cubicBezTo>
                  <a:lnTo>
                    <a:pt x="1167" y="11752"/>
                  </a:lnTo>
                  <a:lnTo>
                    <a:pt x="1167" y="12383"/>
                  </a:lnTo>
                  <a:cubicBezTo>
                    <a:pt x="1167" y="12787"/>
                    <a:pt x="1488" y="13121"/>
                    <a:pt x="1905" y="13121"/>
                  </a:cubicBezTo>
                  <a:lnTo>
                    <a:pt x="10335" y="13121"/>
                  </a:lnTo>
                  <a:cubicBezTo>
                    <a:pt x="10740" y="13121"/>
                    <a:pt x="11073" y="12787"/>
                    <a:pt x="11073" y="12383"/>
                  </a:cubicBezTo>
                  <a:lnTo>
                    <a:pt x="11073" y="11561"/>
                  </a:lnTo>
                  <a:cubicBezTo>
                    <a:pt x="11073" y="11430"/>
                    <a:pt x="10978" y="11365"/>
                    <a:pt x="10882" y="11365"/>
                  </a:cubicBezTo>
                  <a:cubicBezTo>
                    <a:pt x="10787" y="11365"/>
                    <a:pt x="10692" y="11430"/>
                    <a:pt x="10692" y="11561"/>
                  </a:cubicBezTo>
                  <a:lnTo>
                    <a:pt x="10692" y="12383"/>
                  </a:lnTo>
                  <a:cubicBezTo>
                    <a:pt x="10692" y="12573"/>
                    <a:pt x="10537" y="12740"/>
                    <a:pt x="10335" y="12740"/>
                  </a:cubicBezTo>
                  <a:lnTo>
                    <a:pt x="3501" y="12740"/>
                  </a:lnTo>
                  <a:lnTo>
                    <a:pt x="3501" y="381"/>
                  </a:lnTo>
                  <a:lnTo>
                    <a:pt x="10335" y="381"/>
                  </a:lnTo>
                  <a:cubicBezTo>
                    <a:pt x="10525" y="381"/>
                    <a:pt x="10680" y="536"/>
                    <a:pt x="10680" y="738"/>
                  </a:cubicBezTo>
                  <a:lnTo>
                    <a:pt x="10680" y="10656"/>
                  </a:lnTo>
                  <a:cubicBezTo>
                    <a:pt x="10680" y="10763"/>
                    <a:pt x="10763" y="10847"/>
                    <a:pt x="10870" y="10847"/>
                  </a:cubicBezTo>
                  <a:lnTo>
                    <a:pt x="10882" y="10847"/>
                  </a:lnTo>
                  <a:cubicBezTo>
                    <a:pt x="10990" y="10847"/>
                    <a:pt x="11073" y="10763"/>
                    <a:pt x="11073" y="10656"/>
                  </a:cubicBezTo>
                  <a:lnTo>
                    <a:pt x="11073" y="738"/>
                  </a:lnTo>
                  <a:cubicBezTo>
                    <a:pt x="11073" y="333"/>
                    <a:pt x="10740" y="12"/>
                    <a:pt x="103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2" name="Google Shape;472;p21"/>
          <p:cNvSpPr/>
          <p:nvPr/>
        </p:nvSpPr>
        <p:spPr>
          <a:xfrm>
            <a:off x="5746092" y="8979944"/>
            <a:ext cx="300556" cy="288518"/>
          </a:xfrm>
          <a:custGeom>
            <a:avLst/>
            <a:gdLst/>
            <a:ahLst/>
            <a:cxnLst/>
            <a:rect l="l" t="t" r="r" b="b"/>
            <a:pathLst>
              <a:path w="13657" h="13110" extrusionOk="0">
                <a:moveTo>
                  <a:pt x="8190" y="3789"/>
                </a:moveTo>
                <a:cubicBezTo>
                  <a:pt x="8321" y="3789"/>
                  <a:pt x="8442" y="3896"/>
                  <a:pt x="8442" y="4037"/>
                </a:cubicBezTo>
                <a:lnTo>
                  <a:pt x="8442" y="4252"/>
                </a:lnTo>
                <a:cubicBezTo>
                  <a:pt x="8442" y="4585"/>
                  <a:pt x="8703" y="4847"/>
                  <a:pt x="9037" y="4847"/>
                </a:cubicBezTo>
                <a:lnTo>
                  <a:pt x="9251" y="4847"/>
                </a:lnTo>
                <a:lnTo>
                  <a:pt x="9251" y="5335"/>
                </a:lnTo>
                <a:cubicBezTo>
                  <a:pt x="9251" y="5395"/>
                  <a:pt x="9192" y="5442"/>
                  <a:pt x="9132" y="5442"/>
                </a:cubicBezTo>
                <a:cubicBezTo>
                  <a:pt x="8977" y="5442"/>
                  <a:pt x="8846" y="5573"/>
                  <a:pt x="8834" y="5728"/>
                </a:cubicBezTo>
                <a:cubicBezTo>
                  <a:pt x="8834" y="6704"/>
                  <a:pt x="8037" y="7514"/>
                  <a:pt x="7049" y="7514"/>
                </a:cubicBezTo>
                <a:cubicBezTo>
                  <a:pt x="6060" y="7514"/>
                  <a:pt x="5263" y="6704"/>
                  <a:pt x="5263" y="5728"/>
                </a:cubicBezTo>
                <a:cubicBezTo>
                  <a:pt x="5251" y="5573"/>
                  <a:pt x="5120" y="5442"/>
                  <a:pt x="4965" y="5442"/>
                </a:cubicBezTo>
                <a:cubicBezTo>
                  <a:pt x="4905" y="5442"/>
                  <a:pt x="4846" y="5395"/>
                  <a:pt x="4846" y="5335"/>
                </a:cubicBezTo>
                <a:lnTo>
                  <a:pt x="4870" y="4871"/>
                </a:lnTo>
                <a:lnTo>
                  <a:pt x="5084" y="4871"/>
                </a:lnTo>
                <a:cubicBezTo>
                  <a:pt x="5405" y="4871"/>
                  <a:pt x="5679" y="4597"/>
                  <a:pt x="5679" y="4275"/>
                </a:cubicBezTo>
                <a:lnTo>
                  <a:pt x="5679" y="4037"/>
                </a:lnTo>
                <a:cubicBezTo>
                  <a:pt x="5679" y="3896"/>
                  <a:pt x="5791" y="3789"/>
                  <a:pt x="5919" y="3789"/>
                </a:cubicBezTo>
                <a:cubicBezTo>
                  <a:pt x="5942" y="3789"/>
                  <a:pt x="5965" y="3792"/>
                  <a:pt x="5989" y="3799"/>
                </a:cubicBezTo>
                <a:cubicBezTo>
                  <a:pt x="6340" y="3918"/>
                  <a:pt x="6700" y="3978"/>
                  <a:pt x="7059" y="3978"/>
                </a:cubicBezTo>
                <a:cubicBezTo>
                  <a:pt x="7418" y="3978"/>
                  <a:pt x="7775" y="3918"/>
                  <a:pt x="8120" y="3799"/>
                </a:cubicBezTo>
                <a:cubicBezTo>
                  <a:pt x="8143" y="3792"/>
                  <a:pt x="8167" y="3789"/>
                  <a:pt x="8190" y="3789"/>
                </a:cubicBezTo>
                <a:close/>
                <a:moveTo>
                  <a:pt x="7941" y="7633"/>
                </a:moveTo>
                <a:lnTo>
                  <a:pt x="7941" y="7990"/>
                </a:lnTo>
                <a:lnTo>
                  <a:pt x="7084" y="8990"/>
                </a:lnTo>
                <a:lnTo>
                  <a:pt x="6191" y="7990"/>
                </a:lnTo>
                <a:lnTo>
                  <a:pt x="6191" y="7633"/>
                </a:lnTo>
                <a:cubicBezTo>
                  <a:pt x="6465" y="7752"/>
                  <a:pt x="6763" y="7812"/>
                  <a:pt x="7060" y="7812"/>
                </a:cubicBezTo>
                <a:lnTo>
                  <a:pt x="7072" y="7812"/>
                </a:lnTo>
                <a:cubicBezTo>
                  <a:pt x="7370" y="7812"/>
                  <a:pt x="7668" y="7752"/>
                  <a:pt x="7941" y="7633"/>
                </a:cubicBezTo>
                <a:close/>
                <a:moveTo>
                  <a:pt x="8084" y="8419"/>
                </a:moveTo>
                <a:cubicBezTo>
                  <a:pt x="8168" y="8752"/>
                  <a:pt x="8192" y="9097"/>
                  <a:pt x="8156" y="9431"/>
                </a:cubicBezTo>
                <a:lnTo>
                  <a:pt x="7953" y="9669"/>
                </a:lnTo>
                <a:cubicBezTo>
                  <a:pt x="7936" y="9687"/>
                  <a:pt x="7915" y="9696"/>
                  <a:pt x="7894" y="9696"/>
                </a:cubicBezTo>
                <a:cubicBezTo>
                  <a:pt x="7873" y="9696"/>
                  <a:pt x="7852" y="9687"/>
                  <a:pt x="7834" y="9669"/>
                </a:cubicBezTo>
                <a:lnTo>
                  <a:pt x="7358" y="9264"/>
                </a:lnTo>
                <a:lnTo>
                  <a:pt x="8084" y="8419"/>
                </a:lnTo>
                <a:close/>
                <a:moveTo>
                  <a:pt x="6060" y="8407"/>
                </a:moveTo>
                <a:lnTo>
                  <a:pt x="6810" y="9264"/>
                </a:lnTo>
                <a:lnTo>
                  <a:pt x="6310" y="9693"/>
                </a:lnTo>
                <a:cubicBezTo>
                  <a:pt x="6292" y="9705"/>
                  <a:pt x="6269" y="9711"/>
                  <a:pt x="6245" y="9711"/>
                </a:cubicBezTo>
                <a:cubicBezTo>
                  <a:pt x="6221" y="9711"/>
                  <a:pt x="6197" y="9705"/>
                  <a:pt x="6179" y="9693"/>
                </a:cubicBezTo>
                <a:lnTo>
                  <a:pt x="5977" y="9443"/>
                </a:lnTo>
                <a:cubicBezTo>
                  <a:pt x="5929" y="9097"/>
                  <a:pt x="5965" y="8740"/>
                  <a:pt x="6060" y="8407"/>
                </a:cubicBezTo>
                <a:close/>
                <a:moveTo>
                  <a:pt x="7096" y="9538"/>
                </a:moveTo>
                <a:lnTo>
                  <a:pt x="7441" y="9836"/>
                </a:lnTo>
                <a:lnTo>
                  <a:pt x="7263" y="10050"/>
                </a:lnTo>
                <a:lnTo>
                  <a:pt x="6870" y="10050"/>
                </a:lnTo>
                <a:lnTo>
                  <a:pt x="6715" y="9859"/>
                </a:lnTo>
                <a:lnTo>
                  <a:pt x="7096" y="9538"/>
                </a:lnTo>
                <a:close/>
                <a:moveTo>
                  <a:pt x="7084" y="358"/>
                </a:moveTo>
                <a:lnTo>
                  <a:pt x="7072" y="394"/>
                </a:lnTo>
                <a:cubicBezTo>
                  <a:pt x="9442" y="394"/>
                  <a:pt x="11609" y="1751"/>
                  <a:pt x="12633" y="3894"/>
                </a:cubicBezTo>
                <a:cubicBezTo>
                  <a:pt x="13656" y="6026"/>
                  <a:pt x="13371" y="8562"/>
                  <a:pt x="11894" y="10419"/>
                </a:cubicBezTo>
                <a:cubicBezTo>
                  <a:pt x="11871" y="9728"/>
                  <a:pt x="11418" y="9133"/>
                  <a:pt x="10763" y="8931"/>
                </a:cubicBezTo>
                <a:lnTo>
                  <a:pt x="9525" y="8538"/>
                </a:lnTo>
                <a:cubicBezTo>
                  <a:pt x="9454" y="8478"/>
                  <a:pt x="9477" y="8502"/>
                  <a:pt x="8334" y="7943"/>
                </a:cubicBezTo>
                <a:lnTo>
                  <a:pt x="8334" y="7395"/>
                </a:lnTo>
                <a:cubicBezTo>
                  <a:pt x="8846" y="7026"/>
                  <a:pt x="9180" y="6466"/>
                  <a:pt x="9239" y="5835"/>
                </a:cubicBezTo>
                <a:cubicBezTo>
                  <a:pt x="9477" y="5799"/>
                  <a:pt x="9656" y="5585"/>
                  <a:pt x="9656" y="5335"/>
                </a:cubicBezTo>
                <a:lnTo>
                  <a:pt x="9656" y="3382"/>
                </a:lnTo>
                <a:cubicBezTo>
                  <a:pt x="9656" y="2954"/>
                  <a:pt x="9311" y="2609"/>
                  <a:pt x="8882" y="2609"/>
                </a:cubicBezTo>
                <a:lnTo>
                  <a:pt x="8858" y="2609"/>
                </a:lnTo>
                <a:lnTo>
                  <a:pt x="8858" y="2597"/>
                </a:lnTo>
                <a:cubicBezTo>
                  <a:pt x="8858" y="2168"/>
                  <a:pt x="8513" y="1823"/>
                  <a:pt x="8084" y="1823"/>
                </a:cubicBezTo>
                <a:lnTo>
                  <a:pt x="6048" y="1823"/>
                </a:lnTo>
                <a:cubicBezTo>
                  <a:pt x="5191" y="1823"/>
                  <a:pt x="4501" y="2513"/>
                  <a:pt x="4501" y="3371"/>
                </a:cubicBezTo>
                <a:cubicBezTo>
                  <a:pt x="4501" y="3496"/>
                  <a:pt x="4596" y="3558"/>
                  <a:pt x="4691" y="3558"/>
                </a:cubicBezTo>
                <a:cubicBezTo>
                  <a:pt x="4786" y="3558"/>
                  <a:pt x="4882" y="3496"/>
                  <a:pt x="4882" y="3371"/>
                </a:cubicBezTo>
                <a:cubicBezTo>
                  <a:pt x="4882" y="2728"/>
                  <a:pt x="5405" y="2204"/>
                  <a:pt x="6048" y="2204"/>
                </a:cubicBezTo>
                <a:lnTo>
                  <a:pt x="8072" y="2204"/>
                </a:lnTo>
                <a:cubicBezTo>
                  <a:pt x="8299" y="2204"/>
                  <a:pt x="8477" y="2382"/>
                  <a:pt x="8477" y="2597"/>
                </a:cubicBezTo>
                <a:cubicBezTo>
                  <a:pt x="8477" y="2811"/>
                  <a:pt x="8644" y="2990"/>
                  <a:pt x="8870" y="2990"/>
                </a:cubicBezTo>
                <a:lnTo>
                  <a:pt x="8882" y="2990"/>
                </a:lnTo>
                <a:cubicBezTo>
                  <a:pt x="9108" y="2990"/>
                  <a:pt x="9275" y="3168"/>
                  <a:pt x="9287" y="3382"/>
                </a:cubicBezTo>
                <a:lnTo>
                  <a:pt x="9287" y="4478"/>
                </a:lnTo>
                <a:lnTo>
                  <a:pt x="9061" y="4478"/>
                </a:lnTo>
                <a:cubicBezTo>
                  <a:pt x="8942" y="4478"/>
                  <a:pt x="8846" y="4383"/>
                  <a:pt x="8846" y="4264"/>
                </a:cubicBezTo>
                <a:lnTo>
                  <a:pt x="8846" y="4037"/>
                </a:lnTo>
                <a:cubicBezTo>
                  <a:pt x="8846" y="3681"/>
                  <a:pt x="8558" y="3407"/>
                  <a:pt x="8228" y="3407"/>
                </a:cubicBezTo>
                <a:cubicBezTo>
                  <a:pt x="8161" y="3407"/>
                  <a:pt x="8093" y="3418"/>
                  <a:pt x="8025" y="3442"/>
                </a:cubicBezTo>
                <a:cubicBezTo>
                  <a:pt x="7715" y="3537"/>
                  <a:pt x="7397" y="3585"/>
                  <a:pt x="7078" y="3585"/>
                </a:cubicBezTo>
                <a:cubicBezTo>
                  <a:pt x="6760" y="3585"/>
                  <a:pt x="6441" y="3537"/>
                  <a:pt x="6132" y="3442"/>
                </a:cubicBezTo>
                <a:cubicBezTo>
                  <a:pt x="6064" y="3418"/>
                  <a:pt x="5995" y="3407"/>
                  <a:pt x="5928" y="3407"/>
                </a:cubicBezTo>
                <a:cubicBezTo>
                  <a:pt x="5598" y="3407"/>
                  <a:pt x="5310" y="3681"/>
                  <a:pt x="5310" y="4037"/>
                </a:cubicBezTo>
                <a:lnTo>
                  <a:pt x="5310" y="4252"/>
                </a:lnTo>
                <a:cubicBezTo>
                  <a:pt x="5310" y="4383"/>
                  <a:pt x="5215" y="4478"/>
                  <a:pt x="5096" y="4478"/>
                </a:cubicBezTo>
                <a:lnTo>
                  <a:pt x="4882" y="4478"/>
                </a:lnTo>
                <a:lnTo>
                  <a:pt x="4882" y="4252"/>
                </a:lnTo>
                <a:cubicBezTo>
                  <a:pt x="4882" y="4121"/>
                  <a:pt x="4786" y="4055"/>
                  <a:pt x="4691" y="4055"/>
                </a:cubicBezTo>
                <a:cubicBezTo>
                  <a:pt x="4596" y="4055"/>
                  <a:pt x="4501" y="4121"/>
                  <a:pt x="4501" y="4252"/>
                </a:cubicBezTo>
                <a:lnTo>
                  <a:pt x="4501" y="5335"/>
                </a:lnTo>
                <a:cubicBezTo>
                  <a:pt x="4501" y="5585"/>
                  <a:pt x="4667" y="5788"/>
                  <a:pt x="4917" y="5835"/>
                </a:cubicBezTo>
                <a:cubicBezTo>
                  <a:pt x="4977" y="6454"/>
                  <a:pt x="5310" y="7026"/>
                  <a:pt x="5822" y="7395"/>
                </a:cubicBezTo>
                <a:lnTo>
                  <a:pt x="5822" y="7919"/>
                </a:lnTo>
                <a:cubicBezTo>
                  <a:pt x="4679" y="8490"/>
                  <a:pt x="4691" y="8466"/>
                  <a:pt x="4632" y="8514"/>
                </a:cubicBezTo>
                <a:lnTo>
                  <a:pt x="3393" y="8907"/>
                </a:lnTo>
                <a:cubicBezTo>
                  <a:pt x="2738" y="9121"/>
                  <a:pt x="2286" y="9717"/>
                  <a:pt x="2274" y="10395"/>
                </a:cubicBezTo>
                <a:cubicBezTo>
                  <a:pt x="786" y="8550"/>
                  <a:pt x="488" y="6002"/>
                  <a:pt x="1524" y="3871"/>
                </a:cubicBezTo>
                <a:cubicBezTo>
                  <a:pt x="2548" y="1728"/>
                  <a:pt x="4715" y="358"/>
                  <a:pt x="7084" y="358"/>
                </a:cubicBezTo>
                <a:close/>
                <a:moveTo>
                  <a:pt x="6394" y="10074"/>
                </a:moveTo>
                <a:lnTo>
                  <a:pt x="6560" y="10288"/>
                </a:lnTo>
                <a:lnTo>
                  <a:pt x="6370" y="11050"/>
                </a:lnTo>
                <a:cubicBezTo>
                  <a:pt x="6263" y="10729"/>
                  <a:pt x="6167" y="10395"/>
                  <a:pt x="6084" y="10074"/>
                </a:cubicBezTo>
                <a:lnTo>
                  <a:pt x="6084" y="10074"/>
                </a:lnTo>
                <a:cubicBezTo>
                  <a:pt x="6144" y="10086"/>
                  <a:pt x="6191" y="10098"/>
                  <a:pt x="6251" y="10098"/>
                </a:cubicBezTo>
                <a:cubicBezTo>
                  <a:pt x="6298" y="10098"/>
                  <a:pt x="6346" y="10086"/>
                  <a:pt x="6394" y="10074"/>
                </a:cubicBezTo>
                <a:close/>
                <a:moveTo>
                  <a:pt x="7751" y="10050"/>
                </a:moveTo>
                <a:cubicBezTo>
                  <a:pt x="7799" y="10074"/>
                  <a:pt x="7846" y="10074"/>
                  <a:pt x="7894" y="10074"/>
                </a:cubicBezTo>
                <a:cubicBezTo>
                  <a:pt x="7953" y="10074"/>
                  <a:pt x="8001" y="10074"/>
                  <a:pt x="8049" y="10050"/>
                </a:cubicBezTo>
                <a:lnTo>
                  <a:pt x="8049" y="10050"/>
                </a:lnTo>
                <a:cubicBezTo>
                  <a:pt x="7977" y="10395"/>
                  <a:pt x="7882" y="10729"/>
                  <a:pt x="7763" y="11050"/>
                </a:cubicBezTo>
                <a:lnTo>
                  <a:pt x="7572" y="10288"/>
                </a:lnTo>
                <a:lnTo>
                  <a:pt x="7751" y="10050"/>
                </a:lnTo>
                <a:close/>
                <a:moveTo>
                  <a:pt x="5655" y="8443"/>
                </a:moveTo>
                <a:cubicBezTo>
                  <a:pt x="5572" y="8788"/>
                  <a:pt x="5560" y="9157"/>
                  <a:pt x="5608" y="9514"/>
                </a:cubicBezTo>
                <a:cubicBezTo>
                  <a:pt x="5703" y="10407"/>
                  <a:pt x="6072" y="11419"/>
                  <a:pt x="6429" y="12229"/>
                </a:cubicBezTo>
                <a:cubicBezTo>
                  <a:pt x="5834" y="11633"/>
                  <a:pt x="5036" y="10741"/>
                  <a:pt x="4834" y="10133"/>
                </a:cubicBezTo>
                <a:cubicBezTo>
                  <a:pt x="4822" y="10098"/>
                  <a:pt x="4834" y="10050"/>
                  <a:pt x="4870" y="10014"/>
                </a:cubicBezTo>
                <a:lnTo>
                  <a:pt x="4870" y="10026"/>
                </a:lnTo>
                <a:lnTo>
                  <a:pt x="5013" y="9871"/>
                </a:lnTo>
                <a:cubicBezTo>
                  <a:pt x="5179" y="9717"/>
                  <a:pt x="5215" y="9478"/>
                  <a:pt x="5108" y="9276"/>
                </a:cubicBezTo>
                <a:lnTo>
                  <a:pt x="4870" y="8824"/>
                </a:lnTo>
                <a:lnTo>
                  <a:pt x="5655" y="8443"/>
                </a:lnTo>
                <a:close/>
                <a:moveTo>
                  <a:pt x="7215" y="10431"/>
                </a:moveTo>
                <a:lnTo>
                  <a:pt x="7537" y="11669"/>
                </a:lnTo>
                <a:cubicBezTo>
                  <a:pt x="7370" y="12086"/>
                  <a:pt x="7191" y="12443"/>
                  <a:pt x="7072" y="12693"/>
                </a:cubicBezTo>
                <a:cubicBezTo>
                  <a:pt x="6941" y="12443"/>
                  <a:pt x="6775" y="12086"/>
                  <a:pt x="6608" y="11669"/>
                </a:cubicBezTo>
                <a:lnTo>
                  <a:pt x="6918" y="10431"/>
                </a:lnTo>
                <a:close/>
                <a:moveTo>
                  <a:pt x="4512" y="8978"/>
                </a:moveTo>
                <a:cubicBezTo>
                  <a:pt x="4524" y="9002"/>
                  <a:pt x="4512" y="8978"/>
                  <a:pt x="4763" y="9467"/>
                </a:cubicBezTo>
                <a:cubicBezTo>
                  <a:pt x="4786" y="9514"/>
                  <a:pt x="4774" y="9574"/>
                  <a:pt x="4739" y="9609"/>
                </a:cubicBezTo>
                <a:lnTo>
                  <a:pt x="4596" y="9752"/>
                </a:lnTo>
                <a:cubicBezTo>
                  <a:pt x="4453" y="9895"/>
                  <a:pt x="4405" y="10086"/>
                  <a:pt x="4465" y="10264"/>
                </a:cubicBezTo>
                <a:cubicBezTo>
                  <a:pt x="4715" y="11014"/>
                  <a:pt x="5679" y="12050"/>
                  <a:pt x="6346" y="12705"/>
                </a:cubicBezTo>
                <a:cubicBezTo>
                  <a:pt x="4929" y="12538"/>
                  <a:pt x="3620" y="11884"/>
                  <a:pt x="2631" y="10860"/>
                </a:cubicBezTo>
                <a:lnTo>
                  <a:pt x="2631" y="10467"/>
                </a:lnTo>
                <a:cubicBezTo>
                  <a:pt x="2631" y="9931"/>
                  <a:pt x="2977" y="9467"/>
                  <a:pt x="3489" y="9300"/>
                </a:cubicBezTo>
                <a:lnTo>
                  <a:pt x="4512" y="8978"/>
                </a:lnTo>
                <a:close/>
                <a:moveTo>
                  <a:pt x="8489" y="8455"/>
                </a:moveTo>
                <a:lnTo>
                  <a:pt x="9263" y="8836"/>
                </a:lnTo>
                <a:lnTo>
                  <a:pt x="9037" y="9288"/>
                </a:lnTo>
                <a:cubicBezTo>
                  <a:pt x="8930" y="9490"/>
                  <a:pt x="8965" y="9728"/>
                  <a:pt x="9120" y="9883"/>
                </a:cubicBezTo>
                <a:lnTo>
                  <a:pt x="9275" y="10038"/>
                </a:lnTo>
                <a:cubicBezTo>
                  <a:pt x="9299" y="10074"/>
                  <a:pt x="9311" y="10121"/>
                  <a:pt x="9299" y="10157"/>
                </a:cubicBezTo>
                <a:cubicBezTo>
                  <a:pt x="9263" y="10264"/>
                  <a:pt x="9215" y="10371"/>
                  <a:pt x="9168" y="10467"/>
                </a:cubicBezTo>
                <a:cubicBezTo>
                  <a:pt x="9072" y="10619"/>
                  <a:pt x="9202" y="10755"/>
                  <a:pt x="9334" y="10755"/>
                </a:cubicBezTo>
                <a:cubicBezTo>
                  <a:pt x="9398" y="10755"/>
                  <a:pt x="9462" y="10723"/>
                  <a:pt x="9501" y="10645"/>
                </a:cubicBezTo>
                <a:cubicBezTo>
                  <a:pt x="9573" y="10526"/>
                  <a:pt x="9620" y="10407"/>
                  <a:pt x="9668" y="10276"/>
                </a:cubicBezTo>
                <a:cubicBezTo>
                  <a:pt x="9727" y="10098"/>
                  <a:pt x="9680" y="9895"/>
                  <a:pt x="9537" y="9764"/>
                </a:cubicBezTo>
                <a:lnTo>
                  <a:pt x="9394" y="9621"/>
                </a:lnTo>
                <a:cubicBezTo>
                  <a:pt x="9358" y="9586"/>
                  <a:pt x="9346" y="9526"/>
                  <a:pt x="9370" y="9478"/>
                </a:cubicBezTo>
                <a:cubicBezTo>
                  <a:pt x="9620" y="8990"/>
                  <a:pt x="9608" y="9014"/>
                  <a:pt x="9620" y="8990"/>
                </a:cubicBezTo>
                <a:lnTo>
                  <a:pt x="10644" y="9312"/>
                </a:lnTo>
                <a:cubicBezTo>
                  <a:pt x="11156" y="9467"/>
                  <a:pt x="11501" y="9943"/>
                  <a:pt x="11501" y="10479"/>
                </a:cubicBezTo>
                <a:lnTo>
                  <a:pt x="11501" y="10871"/>
                </a:lnTo>
                <a:cubicBezTo>
                  <a:pt x="10513" y="11895"/>
                  <a:pt x="9204" y="12550"/>
                  <a:pt x="7799" y="12705"/>
                </a:cubicBezTo>
                <a:lnTo>
                  <a:pt x="7787" y="12705"/>
                </a:lnTo>
                <a:cubicBezTo>
                  <a:pt x="8215" y="12300"/>
                  <a:pt x="8608" y="11872"/>
                  <a:pt x="8965" y="11419"/>
                </a:cubicBezTo>
                <a:cubicBezTo>
                  <a:pt x="9062" y="11269"/>
                  <a:pt x="8944" y="11119"/>
                  <a:pt x="8808" y="11119"/>
                </a:cubicBezTo>
                <a:cubicBezTo>
                  <a:pt x="8761" y="11119"/>
                  <a:pt x="8711" y="11138"/>
                  <a:pt x="8668" y="11181"/>
                </a:cubicBezTo>
                <a:cubicBezTo>
                  <a:pt x="8370" y="11550"/>
                  <a:pt x="8049" y="11907"/>
                  <a:pt x="7703" y="12241"/>
                </a:cubicBezTo>
                <a:cubicBezTo>
                  <a:pt x="8072" y="11431"/>
                  <a:pt x="8430" y="10419"/>
                  <a:pt x="8537" y="9526"/>
                </a:cubicBezTo>
                <a:cubicBezTo>
                  <a:pt x="8584" y="9169"/>
                  <a:pt x="8561" y="8812"/>
                  <a:pt x="8489" y="8455"/>
                </a:cubicBezTo>
                <a:close/>
                <a:moveTo>
                  <a:pt x="7065" y="0"/>
                </a:moveTo>
                <a:cubicBezTo>
                  <a:pt x="5380" y="0"/>
                  <a:pt x="3724" y="651"/>
                  <a:pt x="2477" y="1882"/>
                </a:cubicBezTo>
                <a:cubicBezTo>
                  <a:pt x="595" y="3728"/>
                  <a:pt x="0" y="6538"/>
                  <a:pt x="976" y="8990"/>
                </a:cubicBezTo>
                <a:cubicBezTo>
                  <a:pt x="1965" y="11443"/>
                  <a:pt x="4322" y="13062"/>
                  <a:pt x="6965" y="13110"/>
                </a:cubicBezTo>
                <a:lnTo>
                  <a:pt x="7168" y="13110"/>
                </a:lnTo>
                <a:cubicBezTo>
                  <a:pt x="10739" y="13062"/>
                  <a:pt x="13621" y="10145"/>
                  <a:pt x="13621" y="6561"/>
                </a:cubicBezTo>
                <a:lnTo>
                  <a:pt x="13633" y="6561"/>
                </a:lnTo>
                <a:cubicBezTo>
                  <a:pt x="13633" y="3918"/>
                  <a:pt x="12049" y="1537"/>
                  <a:pt x="9608" y="513"/>
                </a:cubicBezTo>
                <a:cubicBezTo>
                  <a:pt x="8786" y="168"/>
                  <a:pt x="7922" y="0"/>
                  <a:pt x="706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3" name="Google Shape;473;p21"/>
          <p:cNvGrpSpPr/>
          <p:nvPr/>
        </p:nvGrpSpPr>
        <p:grpSpPr>
          <a:xfrm>
            <a:off x="5724231" y="8513757"/>
            <a:ext cx="297431" cy="288782"/>
            <a:chOff x="5947450" y="2110200"/>
            <a:chExt cx="337875" cy="328050"/>
          </a:xfrm>
        </p:grpSpPr>
        <p:sp>
          <p:nvSpPr>
            <p:cNvPr id="474" name="Google Shape;474;p21"/>
            <p:cNvSpPr/>
            <p:nvPr/>
          </p:nvSpPr>
          <p:spPr>
            <a:xfrm>
              <a:off x="5990025" y="2164075"/>
              <a:ext cx="40200" cy="40225"/>
            </a:xfrm>
            <a:custGeom>
              <a:avLst/>
              <a:gdLst/>
              <a:ahLst/>
              <a:cxnLst/>
              <a:rect l="l" t="t" r="r" b="b"/>
              <a:pathLst>
                <a:path w="1608" h="1609" extrusionOk="0">
                  <a:moveTo>
                    <a:pt x="1215" y="382"/>
                  </a:moveTo>
                  <a:lnTo>
                    <a:pt x="1215" y="1215"/>
                  </a:lnTo>
                  <a:lnTo>
                    <a:pt x="393" y="1215"/>
                  </a:lnTo>
                  <a:lnTo>
                    <a:pt x="393" y="382"/>
                  </a:lnTo>
                  <a:close/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lnTo>
                    <a:pt x="0" y="1215"/>
                  </a:lnTo>
                  <a:cubicBezTo>
                    <a:pt x="0" y="1430"/>
                    <a:pt x="167" y="1596"/>
                    <a:pt x="381" y="1608"/>
                  </a:cubicBezTo>
                  <a:lnTo>
                    <a:pt x="1215" y="1608"/>
                  </a:lnTo>
                  <a:cubicBezTo>
                    <a:pt x="1429" y="1608"/>
                    <a:pt x="1608" y="1430"/>
                    <a:pt x="1608" y="1215"/>
                  </a:cubicBezTo>
                  <a:lnTo>
                    <a:pt x="1608" y="382"/>
                  </a:lnTo>
                  <a:cubicBezTo>
                    <a:pt x="1608" y="168"/>
                    <a:pt x="1429" y="1"/>
                    <a:pt x="1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1"/>
            <p:cNvSpPr/>
            <p:nvPr/>
          </p:nvSpPr>
          <p:spPr>
            <a:xfrm>
              <a:off x="6041225" y="2164075"/>
              <a:ext cx="40200" cy="40225"/>
            </a:xfrm>
            <a:custGeom>
              <a:avLst/>
              <a:gdLst/>
              <a:ahLst/>
              <a:cxnLst/>
              <a:rect l="l" t="t" r="r" b="b"/>
              <a:pathLst>
                <a:path w="1608" h="1609" extrusionOk="0">
                  <a:moveTo>
                    <a:pt x="1227" y="382"/>
                  </a:moveTo>
                  <a:lnTo>
                    <a:pt x="1227" y="1215"/>
                  </a:lnTo>
                  <a:lnTo>
                    <a:pt x="405" y="1215"/>
                  </a:lnTo>
                  <a:lnTo>
                    <a:pt x="405" y="382"/>
                  </a:lnTo>
                  <a:close/>
                  <a:moveTo>
                    <a:pt x="393" y="1"/>
                  </a:moveTo>
                  <a:cubicBezTo>
                    <a:pt x="179" y="1"/>
                    <a:pt x="0" y="168"/>
                    <a:pt x="0" y="382"/>
                  </a:cubicBezTo>
                  <a:lnTo>
                    <a:pt x="0" y="1215"/>
                  </a:lnTo>
                  <a:cubicBezTo>
                    <a:pt x="0" y="1430"/>
                    <a:pt x="179" y="1608"/>
                    <a:pt x="393" y="1608"/>
                  </a:cubicBezTo>
                  <a:lnTo>
                    <a:pt x="1227" y="1608"/>
                  </a:lnTo>
                  <a:cubicBezTo>
                    <a:pt x="1441" y="1596"/>
                    <a:pt x="1608" y="1430"/>
                    <a:pt x="1608" y="1215"/>
                  </a:cubicBezTo>
                  <a:lnTo>
                    <a:pt x="1608" y="382"/>
                  </a:lnTo>
                  <a:cubicBezTo>
                    <a:pt x="1608" y="168"/>
                    <a:pt x="1441" y="1"/>
                    <a:pt x="12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1"/>
            <p:cNvSpPr/>
            <p:nvPr/>
          </p:nvSpPr>
          <p:spPr>
            <a:xfrm>
              <a:off x="5990025" y="2217075"/>
              <a:ext cx="40200" cy="40200"/>
            </a:xfrm>
            <a:custGeom>
              <a:avLst/>
              <a:gdLst/>
              <a:ahLst/>
              <a:cxnLst/>
              <a:rect l="l" t="t" r="r" b="b"/>
              <a:pathLst>
                <a:path w="1608" h="1608" extrusionOk="0">
                  <a:moveTo>
                    <a:pt x="1215" y="393"/>
                  </a:moveTo>
                  <a:lnTo>
                    <a:pt x="1215" y="1215"/>
                  </a:lnTo>
                  <a:lnTo>
                    <a:pt x="393" y="1215"/>
                  </a:lnTo>
                  <a:lnTo>
                    <a:pt x="393" y="393"/>
                  </a:lnTo>
                  <a:close/>
                  <a:moveTo>
                    <a:pt x="381" y="0"/>
                  </a:moveTo>
                  <a:cubicBezTo>
                    <a:pt x="167" y="0"/>
                    <a:pt x="0" y="179"/>
                    <a:pt x="0" y="393"/>
                  </a:cubicBezTo>
                  <a:lnTo>
                    <a:pt x="0" y="1215"/>
                  </a:lnTo>
                  <a:cubicBezTo>
                    <a:pt x="0" y="1429"/>
                    <a:pt x="167" y="1608"/>
                    <a:pt x="381" y="1608"/>
                  </a:cubicBezTo>
                  <a:lnTo>
                    <a:pt x="1215" y="1608"/>
                  </a:lnTo>
                  <a:cubicBezTo>
                    <a:pt x="1429" y="1608"/>
                    <a:pt x="1608" y="1429"/>
                    <a:pt x="1608" y="1215"/>
                  </a:cubicBezTo>
                  <a:lnTo>
                    <a:pt x="1608" y="393"/>
                  </a:lnTo>
                  <a:cubicBezTo>
                    <a:pt x="1608" y="179"/>
                    <a:pt x="1429" y="0"/>
                    <a:pt x="12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1"/>
            <p:cNvSpPr/>
            <p:nvPr/>
          </p:nvSpPr>
          <p:spPr>
            <a:xfrm>
              <a:off x="6041225" y="2217075"/>
              <a:ext cx="40200" cy="40200"/>
            </a:xfrm>
            <a:custGeom>
              <a:avLst/>
              <a:gdLst/>
              <a:ahLst/>
              <a:cxnLst/>
              <a:rect l="l" t="t" r="r" b="b"/>
              <a:pathLst>
                <a:path w="1608" h="1608" extrusionOk="0">
                  <a:moveTo>
                    <a:pt x="1227" y="393"/>
                  </a:moveTo>
                  <a:lnTo>
                    <a:pt x="1227" y="1215"/>
                  </a:lnTo>
                  <a:lnTo>
                    <a:pt x="405" y="1215"/>
                  </a:lnTo>
                  <a:lnTo>
                    <a:pt x="405" y="393"/>
                  </a:lnTo>
                  <a:close/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lnTo>
                    <a:pt x="0" y="1215"/>
                  </a:lnTo>
                  <a:cubicBezTo>
                    <a:pt x="0" y="1429"/>
                    <a:pt x="179" y="1608"/>
                    <a:pt x="393" y="1608"/>
                  </a:cubicBezTo>
                  <a:lnTo>
                    <a:pt x="1227" y="1608"/>
                  </a:lnTo>
                  <a:cubicBezTo>
                    <a:pt x="1441" y="1608"/>
                    <a:pt x="1608" y="1429"/>
                    <a:pt x="1608" y="1215"/>
                  </a:cubicBezTo>
                  <a:lnTo>
                    <a:pt x="1608" y="393"/>
                  </a:lnTo>
                  <a:cubicBezTo>
                    <a:pt x="1608" y="179"/>
                    <a:pt x="1441" y="0"/>
                    <a:pt x="12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1"/>
            <p:cNvSpPr/>
            <p:nvPr/>
          </p:nvSpPr>
          <p:spPr>
            <a:xfrm>
              <a:off x="5990025" y="2270050"/>
              <a:ext cx="40200" cy="40200"/>
            </a:xfrm>
            <a:custGeom>
              <a:avLst/>
              <a:gdLst/>
              <a:ahLst/>
              <a:cxnLst/>
              <a:rect l="l" t="t" r="r" b="b"/>
              <a:pathLst>
                <a:path w="1608" h="1608" extrusionOk="0">
                  <a:moveTo>
                    <a:pt x="1215" y="393"/>
                  </a:moveTo>
                  <a:lnTo>
                    <a:pt x="1215" y="1227"/>
                  </a:lnTo>
                  <a:lnTo>
                    <a:pt x="381" y="1227"/>
                  </a:lnTo>
                  <a:lnTo>
                    <a:pt x="381" y="393"/>
                  </a:lnTo>
                  <a:close/>
                  <a:moveTo>
                    <a:pt x="381" y="1"/>
                  </a:moveTo>
                  <a:cubicBezTo>
                    <a:pt x="167" y="1"/>
                    <a:pt x="0" y="179"/>
                    <a:pt x="0" y="393"/>
                  </a:cubicBezTo>
                  <a:lnTo>
                    <a:pt x="0" y="1227"/>
                  </a:lnTo>
                  <a:cubicBezTo>
                    <a:pt x="0" y="1441"/>
                    <a:pt x="167" y="1608"/>
                    <a:pt x="381" y="1608"/>
                  </a:cubicBezTo>
                  <a:lnTo>
                    <a:pt x="1215" y="1608"/>
                  </a:lnTo>
                  <a:cubicBezTo>
                    <a:pt x="1429" y="1608"/>
                    <a:pt x="1608" y="1441"/>
                    <a:pt x="1608" y="1227"/>
                  </a:cubicBezTo>
                  <a:lnTo>
                    <a:pt x="1608" y="393"/>
                  </a:lnTo>
                  <a:cubicBezTo>
                    <a:pt x="1608" y="179"/>
                    <a:pt x="1429" y="1"/>
                    <a:pt x="1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1"/>
            <p:cNvSpPr/>
            <p:nvPr/>
          </p:nvSpPr>
          <p:spPr>
            <a:xfrm>
              <a:off x="6041225" y="2270050"/>
              <a:ext cx="40200" cy="40200"/>
            </a:xfrm>
            <a:custGeom>
              <a:avLst/>
              <a:gdLst/>
              <a:ahLst/>
              <a:cxnLst/>
              <a:rect l="l" t="t" r="r" b="b"/>
              <a:pathLst>
                <a:path w="1608" h="1608" extrusionOk="0">
                  <a:moveTo>
                    <a:pt x="1227" y="393"/>
                  </a:moveTo>
                  <a:lnTo>
                    <a:pt x="1227" y="1227"/>
                  </a:lnTo>
                  <a:lnTo>
                    <a:pt x="393" y="1227"/>
                  </a:lnTo>
                  <a:lnTo>
                    <a:pt x="393" y="393"/>
                  </a:lnTo>
                  <a:close/>
                  <a:moveTo>
                    <a:pt x="393" y="1"/>
                  </a:moveTo>
                  <a:cubicBezTo>
                    <a:pt x="179" y="1"/>
                    <a:pt x="0" y="179"/>
                    <a:pt x="0" y="393"/>
                  </a:cubicBezTo>
                  <a:lnTo>
                    <a:pt x="0" y="1227"/>
                  </a:lnTo>
                  <a:cubicBezTo>
                    <a:pt x="0" y="1441"/>
                    <a:pt x="179" y="1608"/>
                    <a:pt x="393" y="1608"/>
                  </a:cubicBezTo>
                  <a:lnTo>
                    <a:pt x="1227" y="1608"/>
                  </a:lnTo>
                  <a:cubicBezTo>
                    <a:pt x="1441" y="1608"/>
                    <a:pt x="1608" y="1441"/>
                    <a:pt x="1608" y="1227"/>
                  </a:cubicBezTo>
                  <a:lnTo>
                    <a:pt x="1608" y="393"/>
                  </a:lnTo>
                  <a:cubicBezTo>
                    <a:pt x="1608" y="179"/>
                    <a:pt x="1441" y="1"/>
                    <a:pt x="12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1"/>
            <p:cNvSpPr/>
            <p:nvPr/>
          </p:nvSpPr>
          <p:spPr>
            <a:xfrm>
              <a:off x="5947450" y="2110200"/>
              <a:ext cx="337875" cy="328050"/>
            </a:xfrm>
            <a:custGeom>
              <a:avLst/>
              <a:gdLst/>
              <a:ahLst/>
              <a:cxnLst/>
              <a:rect l="l" t="t" r="r" b="b"/>
              <a:pathLst>
                <a:path w="13515" h="13122" extrusionOk="0">
                  <a:moveTo>
                    <a:pt x="7371" y="382"/>
                  </a:moveTo>
                  <a:cubicBezTo>
                    <a:pt x="7418" y="382"/>
                    <a:pt x="7454" y="430"/>
                    <a:pt x="7454" y="477"/>
                  </a:cubicBezTo>
                  <a:lnTo>
                    <a:pt x="7454" y="1156"/>
                  </a:lnTo>
                  <a:lnTo>
                    <a:pt x="1668" y="1156"/>
                  </a:lnTo>
                  <a:lnTo>
                    <a:pt x="1668" y="477"/>
                  </a:lnTo>
                  <a:cubicBezTo>
                    <a:pt x="1668" y="430"/>
                    <a:pt x="1703" y="382"/>
                    <a:pt x="1751" y="382"/>
                  </a:cubicBezTo>
                  <a:close/>
                  <a:moveTo>
                    <a:pt x="7025" y="2537"/>
                  </a:moveTo>
                  <a:lnTo>
                    <a:pt x="7025" y="3370"/>
                  </a:lnTo>
                  <a:lnTo>
                    <a:pt x="6204" y="3370"/>
                  </a:lnTo>
                  <a:lnTo>
                    <a:pt x="6204" y="2537"/>
                  </a:lnTo>
                  <a:close/>
                  <a:moveTo>
                    <a:pt x="9431" y="3716"/>
                  </a:moveTo>
                  <a:cubicBezTo>
                    <a:pt x="9573" y="3716"/>
                    <a:pt x="9692" y="3835"/>
                    <a:pt x="9692" y="3990"/>
                  </a:cubicBezTo>
                  <a:cubicBezTo>
                    <a:pt x="9692" y="4180"/>
                    <a:pt x="9847" y="4335"/>
                    <a:pt x="10038" y="4335"/>
                  </a:cubicBezTo>
                  <a:lnTo>
                    <a:pt x="10062" y="4335"/>
                  </a:lnTo>
                  <a:cubicBezTo>
                    <a:pt x="10204" y="4335"/>
                    <a:pt x="10324" y="4454"/>
                    <a:pt x="10324" y="4609"/>
                  </a:cubicBezTo>
                  <a:lnTo>
                    <a:pt x="10324" y="5418"/>
                  </a:lnTo>
                  <a:lnTo>
                    <a:pt x="10204" y="5418"/>
                  </a:lnTo>
                  <a:cubicBezTo>
                    <a:pt x="10133" y="5418"/>
                    <a:pt x="10073" y="5359"/>
                    <a:pt x="10073" y="5287"/>
                  </a:cubicBezTo>
                  <a:lnTo>
                    <a:pt x="10073" y="5121"/>
                  </a:lnTo>
                  <a:cubicBezTo>
                    <a:pt x="10073" y="4823"/>
                    <a:pt x="9835" y="4585"/>
                    <a:pt x="9538" y="4585"/>
                  </a:cubicBezTo>
                  <a:cubicBezTo>
                    <a:pt x="9490" y="4585"/>
                    <a:pt x="9431" y="4597"/>
                    <a:pt x="9371" y="4609"/>
                  </a:cubicBezTo>
                  <a:cubicBezTo>
                    <a:pt x="9139" y="4686"/>
                    <a:pt x="8895" y="4725"/>
                    <a:pt x="8649" y="4725"/>
                  </a:cubicBezTo>
                  <a:cubicBezTo>
                    <a:pt x="8404" y="4725"/>
                    <a:pt x="8157" y="4686"/>
                    <a:pt x="7918" y="4609"/>
                  </a:cubicBezTo>
                  <a:cubicBezTo>
                    <a:pt x="7866" y="4592"/>
                    <a:pt x="7812" y="4584"/>
                    <a:pt x="7760" y="4584"/>
                  </a:cubicBezTo>
                  <a:cubicBezTo>
                    <a:pt x="7481" y="4584"/>
                    <a:pt x="7228" y="4810"/>
                    <a:pt x="7228" y="5121"/>
                  </a:cubicBezTo>
                  <a:lnTo>
                    <a:pt x="7228" y="5287"/>
                  </a:lnTo>
                  <a:cubicBezTo>
                    <a:pt x="7228" y="5359"/>
                    <a:pt x="7168" y="5418"/>
                    <a:pt x="7097" y="5418"/>
                  </a:cubicBezTo>
                  <a:lnTo>
                    <a:pt x="6978" y="5418"/>
                  </a:lnTo>
                  <a:lnTo>
                    <a:pt x="6978" y="4585"/>
                  </a:lnTo>
                  <a:cubicBezTo>
                    <a:pt x="6978" y="4109"/>
                    <a:pt x="7359" y="3716"/>
                    <a:pt x="7835" y="3716"/>
                  </a:cubicBezTo>
                  <a:close/>
                  <a:moveTo>
                    <a:pt x="6585" y="4668"/>
                  </a:moveTo>
                  <a:lnTo>
                    <a:pt x="6585" y="5502"/>
                  </a:lnTo>
                  <a:lnTo>
                    <a:pt x="6204" y="5502"/>
                  </a:lnTo>
                  <a:lnTo>
                    <a:pt x="6204" y="5490"/>
                  </a:lnTo>
                  <a:lnTo>
                    <a:pt x="6204" y="4668"/>
                  </a:lnTo>
                  <a:close/>
                  <a:moveTo>
                    <a:pt x="6966" y="6787"/>
                  </a:moveTo>
                  <a:cubicBezTo>
                    <a:pt x="6990" y="6871"/>
                    <a:pt x="7014" y="6942"/>
                    <a:pt x="7049" y="7026"/>
                  </a:cubicBezTo>
                  <a:lnTo>
                    <a:pt x="7037" y="7621"/>
                  </a:lnTo>
                  <a:lnTo>
                    <a:pt x="6216" y="7621"/>
                  </a:lnTo>
                  <a:lnTo>
                    <a:pt x="6216" y="6787"/>
                  </a:lnTo>
                  <a:close/>
                  <a:moveTo>
                    <a:pt x="9541" y="4968"/>
                  </a:moveTo>
                  <a:cubicBezTo>
                    <a:pt x="9617" y="4968"/>
                    <a:pt x="9683" y="5031"/>
                    <a:pt x="9692" y="5109"/>
                  </a:cubicBezTo>
                  <a:lnTo>
                    <a:pt x="9692" y="5287"/>
                  </a:lnTo>
                  <a:cubicBezTo>
                    <a:pt x="9692" y="5573"/>
                    <a:pt x="9919" y="5799"/>
                    <a:pt x="10204" y="5799"/>
                  </a:cubicBezTo>
                  <a:lnTo>
                    <a:pt x="10324" y="5799"/>
                  </a:lnTo>
                  <a:lnTo>
                    <a:pt x="10324" y="6133"/>
                  </a:lnTo>
                  <a:cubicBezTo>
                    <a:pt x="10324" y="6156"/>
                    <a:pt x="10300" y="6180"/>
                    <a:pt x="10276" y="6180"/>
                  </a:cubicBezTo>
                  <a:cubicBezTo>
                    <a:pt x="10133" y="6180"/>
                    <a:pt x="10014" y="6299"/>
                    <a:pt x="10002" y="6430"/>
                  </a:cubicBezTo>
                  <a:cubicBezTo>
                    <a:pt x="9966" y="7157"/>
                    <a:pt x="9371" y="7716"/>
                    <a:pt x="8645" y="7716"/>
                  </a:cubicBezTo>
                  <a:cubicBezTo>
                    <a:pt x="7930" y="7716"/>
                    <a:pt x="7335" y="7157"/>
                    <a:pt x="7299" y="6430"/>
                  </a:cubicBezTo>
                  <a:cubicBezTo>
                    <a:pt x="7287" y="6299"/>
                    <a:pt x="7168" y="6180"/>
                    <a:pt x="7025" y="6180"/>
                  </a:cubicBezTo>
                  <a:cubicBezTo>
                    <a:pt x="6990" y="6180"/>
                    <a:pt x="6978" y="6156"/>
                    <a:pt x="6978" y="6133"/>
                  </a:cubicBezTo>
                  <a:lnTo>
                    <a:pt x="6978" y="5799"/>
                  </a:lnTo>
                  <a:lnTo>
                    <a:pt x="7097" y="5799"/>
                  </a:lnTo>
                  <a:cubicBezTo>
                    <a:pt x="7383" y="5799"/>
                    <a:pt x="7609" y="5573"/>
                    <a:pt x="7609" y="5287"/>
                  </a:cubicBezTo>
                  <a:lnTo>
                    <a:pt x="7609" y="5109"/>
                  </a:lnTo>
                  <a:cubicBezTo>
                    <a:pt x="7609" y="5031"/>
                    <a:pt x="7673" y="4968"/>
                    <a:pt x="7749" y="4968"/>
                  </a:cubicBezTo>
                  <a:cubicBezTo>
                    <a:pt x="7765" y="4968"/>
                    <a:pt x="7782" y="4971"/>
                    <a:pt x="7799" y="4978"/>
                  </a:cubicBezTo>
                  <a:cubicBezTo>
                    <a:pt x="8073" y="5067"/>
                    <a:pt x="8359" y="5112"/>
                    <a:pt x="8645" y="5112"/>
                  </a:cubicBezTo>
                  <a:cubicBezTo>
                    <a:pt x="8930" y="5112"/>
                    <a:pt x="9216" y="5067"/>
                    <a:pt x="9490" y="4978"/>
                  </a:cubicBezTo>
                  <a:cubicBezTo>
                    <a:pt x="9507" y="4971"/>
                    <a:pt x="9524" y="4968"/>
                    <a:pt x="9541" y="4968"/>
                  </a:cubicBezTo>
                  <a:close/>
                  <a:moveTo>
                    <a:pt x="9288" y="7966"/>
                  </a:moveTo>
                  <a:lnTo>
                    <a:pt x="9288" y="8478"/>
                  </a:lnTo>
                  <a:lnTo>
                    <a:pt x="8669" y="8966"/>
                  </a:lnTo>
                  <a:lnTo>
                    <a:pt x="8014" y="8478"/>
                  </a:lnTo>
                  <a:lnTo>
                    <a:pt x="8014" y="7966"/>
                  </a:lnTo>
                  <a:cubicBezTo>
                    <a:pt x="8216" y="8050"/>
                    <a:pt x="8430" y="8097"/>
                    <a:pt x="8645" y="8097"/>
                  </a:cubicBezTo>
                  <a:cubicBezTo>
                    <a:pt x="8871" y="8097"/>
                    <a:pt x="9085" y="8050"/>
                    <a:pt x="9288" y="7966"/>
                  </a:cubicBezTo>
                  <a:close/>
                  <a:moveTo>
                    <a:pt x="9680" y="8685"/>
                  </a:moveTo>
                  <a:cubicBezTo>
                    <a:pt x="9697" y="8685"/>
                    <a:pt x="9713" y="8688"/>
                    <a:pt x="9728" y="8692"/>
                  </a:cubicBezTo>
                  <a:lnTo>
                    <a:pt x="9966" y="8800"/>
                  </a:lnTo>
                  <a:cubicBezTo>
                    <a:pt x="9978" y="8812"/>
                    <a:pt x="9978" y="8823"/>
                    <a:pt x="9966" y="8835"/>
                  </a:cubicBezTo>
                  <a:lnTo>
                    <a:pt x="9311" y="9466"/>
                  </a:lnTo>
                  <a:cubicBezTo>
                    <a:pt x="9306" y="9472"/>
                    <a:pt x="9297" y="9475"/>
                    <a:pt x="9288" y="9475"/>
                  </a:cubicBezTo>
                  <a:cubicBezTo>
                    <a:pt x="9279" y="9475"/>
                    <a:pt x="9270" y="9472"/>
                    <a:pt x="9264" y="9466"/>
                  </a:cubicBezTo>
                  <a:lnTo>
                    <a:pt x="8966" y="9216"/>
                  </a:lnTo>
                  <a:lnTo>
                    <a:pt x="9621" y="8704"/>
                  </a:lnTo>
                  <a:cubicBezTo>
                    <a:pt x="9635" y="8690"/>
                    <a:pt x="9657" y="8685"/>
                    <a:pt x="9680" y="8685"/>
                  </a:cubicBezTo>
                  <a:close/>
                  <a:moveTo>
                    <a:pt x="7593" y="8688"/>
                  </a:moveTo>
                  <a:cubicBezTo>
                    <a:pt x="7618" y="8688"/>
                    <a:pt x="7643" y="8696"/>
                    <a:pt x="7668" y="8704"/>
                  </a:cubicBezTo>
                  <a:lnTo>
                    <a:pt x="8347" y="9216"/>
                  </a:lnTo>
                  <a:lnTo>
                    <a:pt x="8026" y="9490"/>
                  </a:lnTo>
                  <a:cubicBezTo>
                    <a:pt x="8020" y="9496"/>
                    <a:pt x="8011" y="9499"/>
                    <a:pt x="8002" y="9499"/>
                  </a:cubicBezTo>
                  <a:cubicBezTo>
                    <a:pt x="7993" y="9499"/>
                    <a:pt x="7984" y="9496"/>
                    <a:pt x="7978" y="9490"/>
                  </a:cubicBezTo>
                  <a:lnTo>
                    <a:pt x="7323" y="8835"/>
                  </a:lnTo>
                  <a:cubicBezTo>
                    <a:pt x="7311" y="8823"/>
                    <a:pt x="7311" y="8812"/>
                    <a:pt x="7323" y="8800"/>
                  </a:cubicBezTo>
                  <a:lnTo>
                    <a:pt x="7561" y="8692"/>
                  </a:lnTo>
                  <a:cubicBezTo>
                    <a:pt x="7572" y="8689"/>
                    <a:pt x="7582" y="8688"/>
                    <a:pt x="7593" y="8688"/>
                  </a:cubicBezTo>
                  <a:close/>
                  <a:moveTo>
                    <a:pt x="8657" y="9466"/>
                  </a:moveTo>
                  <a:lnTo>
                    <a:pt x="8883" y="9657"/>
                  </a:lnTo>
                  <a:lnTo>
                    <a:pt x="8764" y="9883"/>
                  </a:lnTo>
                  <a:lnTo>
                    <a:pt x="8526" y="9883"/>
                  </a:lnTo>
                  <a:lnTo>
                    <a:pt x="8407" y="9681"/>
                  </a:lnTo>
                  <a:lnTo>
                    <a:pt x="8657" y="9466"/>
                  </a:lnTo>
                  <a:close/>
                  <a:moveTo>
                    <a:pt x="10347" y="8966"/>
                  </a:moveTo>
                  <a:lnTo>
                    <a:pt x="11300" y="9240"/>
                  </a:lnTo>
                  <a:cubicBezTo>
                    <a:pt x="11752" y="9383"/>
                    <a:pt x="12074" y="9800"/>
                    <a:pt x="12074" y="10288"/>
                  </a:cubicBezTo>
                  <a:lnTo>
                    <a:pt x="12062" y="10276"/>
                  </a:lnTo>
                  <a:lnTo>
                    <a:pt x="12062" y="11895"/>
                  </a:lnTo>
                  <a:lnTo>
                    <a:pt x="11252" y="11895"/>
                  </a:lnTo>
                  <a:lnTo>
                    <a:pt x="11252" y="11479"/>
                  </a:lnTo>
                  <a:cubicBezTo>
                    <a:pt x="11252" y="11348"/>
                    <a:pt x="11154" y="11282"/>
                    <a:pt x="11056" y="11282"/>
                  </a:cubicBezTo>
                  <a:cubicBezTo>
                    <a:pt x="10958" y="11282"/>
                    <a:pt x="10859" y="11348"/>
                    <a:pt x="10859" y="11479"/>
                  </a:cubicBezTo>
                  <a:lnTo>
                    <a:pt x="10859" y="11895"/>
                  </a:lnTo>
                  <a:lnTo>
                    <a:pt x="9395" y="11895"/>
                  </a:lnTo>
                  <a:lnTo>
                    <a:pt x="9073" y="10109"/>
                  </a:lnTo>
                  <a:lnTo>
                    <a:pt x="9216" y="9859"/>
                  </a:lnTo>
                  <a:cubicBezTo>
                    <a:pt x="9240" y="9871"/>
                    <a:pt x="9264" y="9871"/>
                    <a:pt x="9288" y="9871"/>
                  </a:cubicBezTo>
                  <a:cubicBezTo>
                    <a:pt x="9407" y="9871"/>
                    <a:pt x="9514" y="9824"/>
                    <a:pt x="9585" y="9752"/>
                  </a:cubicBezTo>
                  <a:lnTo>
                    <a:pt x="10240" y="9109"/>
                  </a:lnTo>
                  <a:cubicBezTo>
                    <a:pt x="10288" y="9073"/>
                    <a:pt x="10324" y="9014"/>
                    <a:pt x="10347" y="8966"/>
                  </a:cubicBezTo>
                  <a:close/>
                  <a:moveTo>
                    <a:pt x="3656" y="9657"/>
                  </a:moveTo>
                  <a:lnTo>
                    <a:pt x="3656" y="11907"/>
                  </a:lnTo>
                  <a:lnTo>
                    <a:pt x="2168" y="11907"/>
                  </a:lnTo>
                  <a:lnTo>
                    <a:pt x="2156" y="9657"/>
                  </a:lnTo>
                  <a:close/>
                  <a:moveTo>
                    <a:pt x="8716" y="10276"/>
                  </a:moveTo>
                  <a:lnTo>
                    <a:pt x="9014" y="11907"/>
                  </a:lnTo>
                  <a:lnTo>
                    <a:pt x="8288" y="11907"/>
                  </a:lnTo>
                  <a:lnTo>
                    <a:pt x="8585" y="10276"/>
                  </a:lnTo>
                  <a:close/>
                  <a:moveTo>
                    <a:pt x="823" y="12286"/>
                  </a:moveTo>
                  <a:cubicBezTo>
                    <a:pt x="830" y="12286"/>
                    <a:pt x="838" y="12287"/>
                    <a:pt x="846" y="12288"/>
                  </a:cubicBezTo>
                  <a:lnTo>
                    <a:pt x="12740" y="12288"/>
                  </a:lnTo>
                  <a:cubicBezTo>
                    <a:pt x="12991" y="12336"/>
                    <a:pt x="12991" y="12705"/>
                    <a:pt x="12740" y="12741"/>
                  </a:cubicBezTo>
                  <a:lnTo>
                    <a:pt x="846" y="12741"/>
                  </a:lnTo>
                  <a:cubicBezTo>
                    <a:pt x="835" y="12743"/>
                    <a:pt x="825" y="12744"/>
                    <a:pt x="816" y="12744"/>
                  </a:cubicBezTo>
                  <a:cubicBezTo>
                    <a:pt x="604" y="12744"/>
                    <a:pt x="606" y="12286"/>
                    <a:pt x="823" y="12286"/>
                  </a:cubicBezTo>
                  <a:close/>
                  <a:moveTo>
                    <a:pt x="1775" y="1"/>
                  </a:moveTo>
                  <a:cubicBezTo>
                    <a:pt x="1513" y="1"/>
                    <a:pt x="1299" y="215"/>
                    <a:pt x="1299" y="477"/>
                  </a:cubicBezTo>
                  <a:lnTo>
                    <a:pt x="1299" y="1168"/>
                  </a:lnTo>
                  <a:cubicBezTo>
                    <a:pt x="953" y="1203"/>
                    <a:pt x="703" y="1489"/>
                    <a:pt x="703" y="1834"/>
                  </a:cubicBezTo>
                  <a:lnTo>
                    <a:pt x="703" y="11919"/>
                  </a:lnTo>
                  <a:cubicBezTo>
                    <a:pt x="1" y="12086"/>
                    <a:pt x="132" y="13122"/>
                    <a:pt x="846" y="13122"/>
                  </a:cubicBezTo>
                  <a:lnTo>
                    <a:pt x="12740" y="13122"/>
                  </a:lnTo>
                  <a:cubicBezTo>
                    <a:pt x="13514" y="13074"/>
                    <a:pt x="13514" y="11931"/>
                    <a:pt x="12740" y="11895"/>
                  </a:cubicBezTo>
                  <a:lnTo>
                    <a:pt x="12455" y="11895"/>
                  </a:lnTo>
                  <a:lnTo>
                    <a:pt x="12455" y="10276"/>
                  </a:lnTo>
                  <a:cubicBezTo>
                    <a:pt x="12443" y="9621"/>
                    <a:pt x="12014" y="9050"/>
                    <a:pt x="11395" y="8859"/>
                  </a:cubicBezTo>
                  <a:lnTo>
                    <a:pt x="10228" y="8526"/>
                  </a:lnTo>
                  <a:cubicBezTo>
                    <a:pt x="10204" y="8490"/>
                    <a:pt x="10157" y="8466"/>
                    <a:pt x="10121" y="8454"/>
                  </a:cubicBezTo>
                  <a:lnTo>
                    <a:pt x="9883" y="8335"/>
                  </a:lnTo>
                  <a:cubicBezTo>
                    <a:pt x="9812" y="8311"/>
                    <a:pt x="9740" y="8300"/>
                    <a:pt x="9669" y="8300"/>
                  </a:cubicBezTo>
                  <a:lnTo>
                    <a:pt x="9669" y="7752"/>
                  </a:lnTo>
                  <a:cubicBezTo>
                    <a:pt x="10062" y="7466"/>
                    <a:pt x="10312" y="7038"/>
                    <a:pt x="10371" y="6549"/>
                  </a:cubicBezTo>
                  <a:cubicBezTo>
                    <a:pt x="10562" y="6502"/>
                    <a:pt x="10705" y="6335"/>
                    <a:pt x="10705" y="6133"/>
                  </a:cubicBezTo>
                  <a:lnTo>
                    <a:pt x="10705" y="4597"/>
                  </a:lnTo>
                  <a:cubicBezTo>
                    <a:pt x="10705" y="4251"/>
                    <a:pt x="10419" y="3966"/>
                    <a:pt x="10073" y="3954"/>
                  </a:cubicBezTo>
                  <a:cubicBezTo>
                    <a:pt x="10050" y="3609"/>
                    <a:pt x="9764" y="3335"/>
                    <a:pt x="9419" y="3335"/>
                  </a:cubicBezTo>
                  <a:lnTo>
                    <a:pt x="7835" y="3335"/>
                  </a:lnTo>
                  <a:cubicBezTo>
                    <a:pt x="7692" y="3335"/>
                    <a:pt x="7549" y="3358"/>
                    <a:pt x="7418" y="3406"/>
                  </a:cubicBezTo>
                  <a:lnTo>
                    <a:pt x="7418" y="3370"/>
                  </a:lnTo>
                  <a:lnTo>
                    <a:pt x="7418" y="2537"/>
                  </a:lnTo>
                  <a:cubicBezTo>
                    <a:pt x="7418" y="2323"/>
                    <a:pt x="7240" y="2156"/>
                    <a:pt x="7025" y="2156"/>
                  </a:cubicBezTo>
                  <a:lnTo>
                    <a:pt x="6204" y="2156"/>
                  </a:lnTo>
                  <a:cubicBezTo>
                    <a:pt x="5990" y="2156"/>
                    <a:pt x="5811" y="2323"/>
                    <a:pt x="5811" y="2537"/>
                  </a:cubicBezTo>
                  <a:lnTo>
                    <a:pt x="5811" y="3370"/>
                  </a:lnTo>
                  <a:cubicBezTo>
                    <a:pt x="5811" y="3585"/>
                    <a:pt x="5990" y="3751"/>
                    <a:pt x="6204" y="3763"/>
                  </a:cubicBezTo>
                  <a:lnTo>
                    <a:pt x="6895" y="3763"/>
                  </a:lnTo>
                  <a:cubicBezTo>
                    <a:pt x="6764" y="3906"/>
                    <a:pt x="6668" y="4085"/>
                    <a:pt x="6621" y="4275"/>
                  </a:cubicBezTo>
                  <a:lnTo>
                    <a:pt x="6204" y="4275"/>
                  </a:lnTo>
                  <a:cubicBezTo>
                    <a:pt x="5990" y="4275"/>
                    <a:pt x="5811" y="4454"/>
                    <a:pt x="5811" y="4668"/>
                  </a:cubicBezTo>
                  <a:lnTo>
                    <a:pt x="5811" y="5490"/>
                  </a:lnTo>
                  <a:cubicBezTo>
                    <a:pt x="5811" y="5704"/>
                    <a:pt x="5990" y="5883"/>
                    <a:pt x="6204" y="5883"/>
                  </a:cubicBezTo>
                  <a:lnTo>
                    <a:pt x="6585" y="5883"/>
                  </a:lnTo>
                  <a:lnTo>
                    <a:pt x="6585" y="6133"/>
                  </a:lnTo>
                  <a:cubicBezTo>
                    <a:pt x="6585" y="6228"/>
                    <a:pt x="6609" y="6323"/>
                    <a:pt x="6680" y="6395"/>
                  </a:cubicBezTo>
                  <a:lnTo>
                    <a:pt x="6204" y="6395"/>
                  </a:lnTo>
                  <a:cubicBezTo>
                    <a:pt x="5990" y="6395"/>
                    <a:pt x="5811" y="6573"/>
                    <a:pt x="5811" y="6787"/>
                  </a:cubicBezTo>
                  <a:lnTo>
                    <a:pt x="5811" y="7621"/>
                  </a:lnTo>
                  <a:cubicBezTo>
                    <a:pt x="5811" y="7835"/>
                    <a:pt x="5990" y="8002"/>
                    <a:pt x="6204" y="8002"/>
                  </a:cubicBezTo>
                  <a:lnTo>
                    <a:pt x="7025" y="8002"/>
                  </a:lnTo>
                  <a:cubicBezTo>
                    <a:pt x="7240" y="8002"/>
                    <a:pt x="7418" y="7835"/>
                    <a:pt x="7418" y="7621"/>
                  </a:cubicBezTo>
                  <a:lnTo>
                    <a:pt x="7418" y="7585"/>
                  </a:lnTo>
                  <a:cubicBezTo>
                    <a:pt x="7478" y="7645"/>
                    <a:pt x="7549" y="7704"/>
                    <a:pt x="7621" y="7752"/>
                  </a:cubicBezTo>
                  <a:lnTo>
                    <a:pt x="7621" y="8300"/>
                  </a:lnTo>
                  <a:cubicBezTo>
                    <a:pt x="7549" y="8300"/>
                    <a:pt x="7478" y="8311"/>
                    <a:pt x="7406" y="8335"/>
                  </a:cubicBezTo>
                  <a:lnTo>
                    <a:pt x="7168" y="8442"/>
                  </a:lnTo>
                  <a:cubicBezTo>
                    <a:pt x="7133" y="8466"/>
                    <a:pt x="7097" y="8490"/>
                    <a:pt x="7061" y="8526"/>
                  </a:cubicBezTo>
                  <a:lnTo>
                    <a:pt x="5882" y="8859"/>
                  </a:lnTo>
                  <a:cubicBezTo>
                    <a:pt x="5263" y="9050"/>
                    <a:pt x="4835" y="9621"/>
                    <a:pt x="4835" y="10276"/>
                  </a:cubicBezTo>
                  <a:lnTo>
                    <a:pt x="4835" y="10407"/>
                  </a:lnTo>
                  <a:cubicBezTo>
                    <a:pt x="4835" y="10532"/>
                    <a:pt x="4930" y="10594"/>
                    <a:pt x="5025" y="10594"/>
                  </a:cubicBezTo>
                  <a:cubicBezTo>
                    <a:pt x="5120" y="10594"/>
                    <a:pt x="5216" y="10532"/>
                    <a:pt x="5216" y="10407"/>
                  </a:cubicBezTo>
                  <a:lnTo>
                    <a:pt x="5216" y="10276"/>
                  </a:lnTo>
                  <a:cubicBezTo>
                    <a:pt x="5216" y="9788"/>
                    <a:pt x="5537" y="9371"/>
                    <a:pt x="6002" y="9228"/>
                  </a:cubicBezTo>
                  <a:lnTo>
                    <a:pt x="6954" y="8954"/>
                  </a:lnTo>
                  <a:cubicBezTo>
                    <a:pt x="6978" y="9002"/>
                    <a:pt x="7002" y="9050"/>
                    <a:pt x="7049" y="9097"/>
                  </a:cubicBezTo>
                  <a:lnTo>
                    <a:pt x="7704" y="9752"/>
                  </a:lnTo>
                  <a:cubicBezTo>
                    <a:pt x="7787" y="9835"/>
                    <a:pt x="7895" y="9871"/>
                    <a:pt x="8002" y="9871"/>
                  </a:cubicBezTo>
                  <a:lnTo>
                    <a:pt x="8073" y="9871"/>
                  </a:lnTo>
                  <a:lnTo>
                    <a:pt x="8216" y="10097"/>
                  </a:lnTo>
                  <a:lnTo>
                    <a:pt x="7895" y="11883"/>
                  </a:lnTo>
                  <a:lnTo>
                    <a:pt x="6430" y="11883"/>
                  </a:lnTo>
                  <a:lnTo>
                    <a:pt x="6430" y="11467"/>
                  </a:lnTo>
                  <a:cubicBezTo>
                    <a:pt x="6424" y="11342"/>
                    <a:pt x="6326" y="11279"/>
                    <a:pt x="6229" y="11279"/>
                  </a:cubicBezTo>
                  <a:cubicBezTo>
                    <a:pt x="6133" y="11279"/>
                    <a:pt x="6037" y="11342"/>
                    <a:pt x="6037" y="11467"/>
                  </a:cubicBezTo>
                  <a:lnTo>
                    <a:pt x="6037" y="11883"/>
                  </a:lnTo>
                  <a:lnTo>
                    <a:pt x="5228" y="11883"/>
                  </a:lnTo>
                  <a:lnTo>
                    <a:pt x="5228" y="11288"/>
                  </a:lnTo>
                  <a:cubicBezTo>
                    <a:pt x="5222" y="11163"/>
                    <a:pt x="5123" y="11101"/>
                    <a:pt x="5027" y="11101"/>
                  </a:cubicBezTo>
                  <a:cubicBezTo>
                    <a:pt x="4930" y="11101"/>
                    <a:pt x="4835" y="11163"/>
                    <a:pt x="4835" y="11288"/>
                  </a:cubicBezTo>
                  <a:lnTo>
                    <a:pt x="4835" y="11883"/>
                  </a:lnTo>
                  <a:lnTo>
                    <a:pt x="4037" y="11883"/>
                  </a:lnTo>
                  <a:lnTo>
                    <a:pt x="4037" y="9657"/>
                  </a:lnTo>
                  <a:lnTo>
                    <a:pt x="4061" y="9657"/>
                  </a:lnTo>
                  <a:cubicBezTo>
                    <a:pt x="4323" y="9657"/>
                    <a:pt x="4323" y="9264"/>
                    <a:pt x="4061" y="9264"/>
                  </a:cubicBezTo>
                  <a:lnTo>
                    <a:pt x="1751" y="9264"/>
                  </a:lnTo>
                  <a:cubicBezTo>
                    <a:pt x="1489" y="9264"/>
                    <a:pt x="1489" y="9657"/>
                    <a:pt x="1751" y="9657"/>
                  </a:cubicBezTo>
                  <a:lnTo>
                    <a:pt x="1775" y="9657"/>
                  </a:lnTo>
                  <a:lnTo>
                    <a:pt x="1775" y="11895"/>
                  </a:lnTo>
                  <a:lnTo>
                    <a:pt x="1084" y="11895"/>
                  </a:lnTo>
                  <a:lnTo>
                    <a:pt x="1084" y="1834"/>
                  </a:lnTo>
                  <a:cubicBezTo>
                    <a:pt x="1084" y="1668"/>
                    <a:pt x="1215" y="1549"/>
                    <a:pt x="1382" y="1549"/>
                  </a:cubicBezTo>
                  <a:lnTo>
                    <a:pt x="7764" y="1549"/>
                  </a:lnTo>
                  <a:cubicBezTo>
                    <a:pt x="7930" y="1549"/>
                    <a:pt x="8061" y="1668"/>
                    <a:pt x="8061" y="1834"/>
                  </a:cubicBezTo>
                  <a:lnTo>
                    <a:pt x="8061" y="2620"/>
                  </a:lnTo>
                  <a:cubicBezTo>
                    <a:pt x="8061" y="2745"/>
                    <a:pt x="8157" y="2808"/>
                    <a:pt x="8252" y="2808"/>
                  </a:cubicBezTo>
                  <a:cubicBezTo>
                    <a:pt x="8347" y="2808"/>
                    <a:pt x="8442" y="2745"/>
                    <a:pt x="8442" y="2620"/>
                  </a:cubicBezTo>
                  <a:lnTo>
                    <a:pt x="8442" y="1834"/>
                  </a:lnTo>
                  <a:cubicBezTo>
                    <a:pt x="8442" y="1501"/>
                    <a:pt x="8192" y="1215"/>
                    <a:pt x="7859" y="1168"/>
                  </a:cubicBezTo>
                  <a:lnTo>
                    <a:pt x="7859" y="477"/>
                  </a:lnTo>
                  <a:cubicBezTo>
                    <a:pt x="7859" y="215"/>
                    <a:pt x="7645" y="1"/>
                    <a:pt x="73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1" name="Google Shape;481;p21"/>
          <p:cNvGrpSpPr/>
          <p:nvPr/>
        </p:nvGrpSpPr>
        <p:grpSpPr>
          <a:xfrm>
            <a:off x="5725815" y="8069360"/>
            <a:ext cx="253923" cy="288782"/>
            <a:chOff x="5949250" y="1605375"/>
            <a:chExt cx="288450" cy="328050"/>
          </a:xfrm>
        </p:grpSpPr>
        <p:sp>
          <p:nvSpPr>
            <p:cNvPr id="482" name="Google Shape;482;p21"/>
            <p:cNvSpPr/>
            <p:nvPr/>
          </p:nvSpPr>
          <p:spPr>
            <a:xfrm>
              <a:off x="6028725" y="1764025"/>
              <a:ext cx="181575" cy="9550"/>
            </a:xfrm>
            <a:custGeom>
              <a:avLst/>
              <a:gdLst/>
              <a:ahLst/>
              <a:cxnLst/>
              <a:rect l="l" t="t" r="r" b="b"/>
              <a:pathLst>
                <a:path w="7263" h="382" extrusionOk="0">
                  <a:moveTo>
                    <a:pt x="262" y="1"/>
                  </a:moveTo>
                  <a:cubicBezTo>
                    <a:pt x="0" y="1"/>
                    <a:pt x="0" y="382"/>
                    <a:pt x="262" y="382"/>
                  </a:cubicBezTo>
                  <a:lnTo>
                    <a:pt x="7013" y="382"/>
                  </a:lnTo>
                  <a:cubicBezTo>
                    <a:pt x="7263" y="382"/>
                    <a:pt x="7263" y="1"/>
                    <a:pt x="70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1"/>
            <p:cNvSpPr/>
            <p:nvPr/>
          </p:nvSpPr>
          <p:spPr>
            <a:xfrm>
              <a:off x="6028725" y="1794100"/>
              <a:ext cx="181575" cy="9550"/>
            </a:xfrm>
            <a:custGeom>
              <a:avLst/>
              <a:gdLst/>
              <a:ahLst/>
              <a:cxnLst/>
              <a:rect l="l" t="t" r="r" b="b"/>
              <a:pathLst>
                <a:path w="7263" h="382" extrusionOk="0">
                  <a:moveTo>
                    <a:pt x="262" y="1"/>
                  </a:moveTo>
                  <a:cubicBezTo>
                    <a:pt x="0" y="1"/>
                    <a:pt x="0" y="382"/>
                    <a:pt x="262" y="382"/>
                  </a:cubicBezTo>
                  <a:lnTo>
                    <a:pt x="7013" y="382"/>
                  </a:lnTo>
                  <a:cubicBezTo>
                    <a:pt x="7263" y="382"/>
                    <a:pt x="7263" y="1"/>
                    <a:pt x="70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1"/>
            <p:cNvSpPr/>
            <p:nvPr/>
          </p:nvSpPr>
          <p:spPr>
            <a:xfrm>
              <a:off x="6028725" y="1824175"/>
              <a:ext cx="180100" cy="9550"/>
            </a:xfrm>
            <a:custGeom>
              <a:avLst/>
              <a:gdLst/>
              <a:ahLst/>
              <a:cxnLst/>
              <a:rect l="l" t="t" r="r" b="b"/>
              <a:pathLst>
                <a:path w="7204" h="382" extrusionOk="0">
                  <a:moveTo>
                    <a:pt x="262" y="0"/>
                  </a:moveTo>
                  <a:cubicBezTo>
                    <a:pt x="0" y="0"/>
                    <a:pt x="0" y="381"/>
                    <a:pt x="262" y="381"/>
                  </a:cubicBezTo>
                  <a:lnTo>
                    <a:pt x="7013" y="381"/>
                  </a:lnTo>
                  <a:cubicBezTo>
                    <a:pt x="7120" y="381"/>
                    <a:pt x="7203" y="298"/>
                    <a:pt x="7203" y="191"/>
                  </a:cubicBezTo>
                  <a:cubicBezTo>
                    <a:pt x="7203" y="83"/>
                    <a:pt x="7120" y="0"/>
                    <a:pt x="70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1"/>
            <p:cNvSpPr/>
            <p:nvPr/>
          </p:nvSpPr>
          <p:spPr>
            <a:xfrm>
              <a:off x="6028725" y="1854225"/>
              <a:ext cx="97050" cy="9550"/>
            </a:xfrm>
            <a:custGeom>
              <a:avLst/>
              <a:gdLst/>
              <a:ahLst/>
              <a:cxnLst/>
              <a:rect l="l" t="t" r="r" b="b"/>
              <a:pathLst>
                <a:path w="3882" h="382" extrusionOk="0">
                  <a:moveTo>
                    <a:pt x="262" y="1"/>
                  </a:moveTo>
                  <a:cubicBezTo>
                    <a:pt x="0" y="1"/>
                    <a:pt x="0" y="382"/>
                    <a:pt x="262" y="382"/>
                  </a:cubicBezTo>
                  <a:lnTo>
                    <a:pt x="3632" y="382"/>
                  </a:lnTo>
                  <a:cubicBezTo>
                    <a:pt x="3882" y="382"/>
                    <a:pt x="3882" y="1"/>
                    <a:pt x="36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1"/>
            <p:cNvSpPr/>
            <p:nvPr/>
          </p:nvSpPr>
          <p:spPr>
            <a:xfrm>
              <a:off x="6135575" y="1713150"/>
              <a:ext cx="74725" cy="9550"/>
            </a:xfrm>
            <a:custGeom>
              <a:avLst/>
              <a:gdLst/>
              <a:ahLst/>
              <a:cxnLst/>
              <a:rect l="l" t="t" r="r" b="b"/>
              <a:pathLst>
                <a:path w="2989" h="382" extrusionOk="0">
                  <a:moveTo>
                    <a:pt x="262" y="0"/>
                  </a:moveTo>
                  <a:cubicBezTo>
                    <a:pt x="1" y="0"/>
                    <a:pt x="1" y="381"/>
                    <a:pt x="262" y="381"/>
                  </a:cubicBezTo>
                  <a:lnTo>
                    <a:pt x="2739" y="381"/>
                  </a:lnTo>
                  <a:cubicBezTo>
                    <a:pt x="2989" y="381"/>
                    <a:pt x="2989" y="0"/>
                    <a:pt x="273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1"/>
            <p:cNvSpPr/>
            <p:nvPr/>
          </p:nvSpPr>
          <p:spPr>
            <a:xfrm>
              <a:off x="6135575" y="1689625"/>
              <a:ext cx="74725" cy="9550"/>
            </a:xfrm>
            <a:custGeom>
              <a:avLst/>
              <a:gdLst/>
              <a:ahLst/>
              <a:cxnLst/>
              <a:rect l="l" t="t" r="r" b="b"/>
              <a:pathLst>
                <a:path w="2989" h="382" extrusionOk="0">
                  <a:moveTo>
                    <a:pt x="262" y="0"/>
                  </a:moveTo>
                  <a:cubicBezTo>
                    <a:pt x="1" y="0"/>
                    <a:pt x="1" y="381"/>
                    <a:pt x="262" y="381"/>
                  </a:cubicBezTo>
                  <a:lnTo>
                    <a:pt x="2739" y="381"/>
                  </a:lnTo>
                  <a:cubicBezTo>
                    <a:pt x="2989" y="381"/>
                    <a:pt x="2989" y="0"/>
                    <a:pt x="273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1"/>
            <p:cNvSpPr/>
            <p:nvPr/>
          </p:nvSpPr>
          <p:spPr>
            <a:xfrm>
              <a:off x="5949250" y="1605375"/>
              <a:ext cx="288450" cy="328050"/>
            </a:xfrm>
            <a:custGeom>
              <a:avLst/>
              <a:gdLst/>
              <a:ahLst/>
              <a:cxnLst/>
              <a:rect l="l" t="t" r="r" b="b"/>
              <a:pathLst>
                <a:path w="11538" h="13122" extrusionOk="0">
                  <a:moveTo>
                    <a:pt x="9335" y="656"/>
                  </a:moveTo>
                  <a:lnTo>
                    <a:pt x="10883" y="2204"/>
                  </a:lnTo>
                  <a:lnTo>
                    <a:pt x="9573" y="2204"/>
                  </a:lnTo>
                  <a:cubicBezTo>
                    <a:pt x="9442" y="2204"/>
                    <a:pt x="9335" y="2096"/>
                    <a:pt x="9335" y="1965"/>
                  </a:cubicBezTo>
                  <a:lnTo>
                    <a:pt x="9335" y="656"/>
                  </a:lnTo>
                  <a:close/>
                  <a:moveTo>
                    <a:pt x="381" y="4775"/>
                  </a:moveTo>
                  <a:cubicBezTo>
                    <a:pt x="596" y="4930"/>
                    <a:pt x="929" y="5394"/>
                    <a:pt x="1619" y="5394"/>
                  </a:cubicBezTo>
                  <a:lnTo>
                    <a:pt x="2072" y="5394"/>
                  </a:lnTo>
                  <a:lnTo>
                    <a:pt x="2072" y="11038"/>
                  </a:lnTo>
                  <a:cubicBezTo>
                    <a:pt x="2072" y="11526"/>
                    <a:pt x="2465" y="11919"/>
                    <a:pt x="2953" y="11919"/>
                  </a:cubicBezTo>
                  <a:lnTo>
                    <a:pt x="9073" y="11919"/>
                  </a:lnTo>
                  <a:lnTo>
                    <a:pt x="9073" y="12241"/>
                  </a:lnTo>
                  <a:cubicBezTo>
                    <a:pt x="9073" y="12514"/>
                    <a:pt x="8847" y="12729"/>
                    <a:pt x="8573" y="12729"/>
                  </a:cubicBezTo>
                  <a:lnTo>
                    <a:pt x="881" y="12729"/>
                  </a:lnTo>
                  <a:cubicBezTo>
                    <a:pt x="607" y="12729"/>
                    <a:pt x="381" y="12514"/>
                    <a:pt x="381" y="12241"/>
                  </a:cubicBezTo>
                  <a:lnTo>
                    <a:pt x="381" y="4775"/>
                  </a:lnTo>
                  <a:close/>
                  <a:moveTo>
                    <a:pt x="2965" y="1"/>
                  </a:moveTo>
                  <a:cubicBezTo>
                    <a:pt x="2477" y="13"/>
                    <a:pt x="2084" y="406"/>
                    <a:pt x="2084" y="882"/>
                  </a:cubicBezTo>
                  <a:lnTo>
                    <a:pt x="2084" y="5013"/>
                  </a:lnTo>
                  <a:lnTo>
                    <a:pt x="1619" y="5013"/>
                  </a:lnTo>
                  <a:cubicBezTo>
                    <a:pt x="1108" y="5013"/>
                    <a:pt x="869" y="4644"/>
                    <a:pt x="643" y="4490"/>
                  </a:cubicBezTo>
                  <a:cubicBezTo>
                    <a:pt x="476" y="4347"/>
                    <a:pt x="381" y="4144"/>
                    <a:pt x="381" y="3930"/>
                  </a:cubicBezTo>
                  <a:lnTo>
                    <a:pt x="381" y="2085"/>
                  </a:lnTo>
                  <a:cubicBezTo>
                    <a:pt x="381" y="1818"/>
                    <a:pt x="596" y="1596"/>
                    <a:pt x="861" y="1596"/>
                  </a:cubicBezTo>
                  <a:cubicBezTo>
                    <a:pt x="867" y="1596"/>
                    <a:pt x="874" y="1596"/>
                    <a:pt x="881" y="1596"/>
                  </a:cubicBezTo>
                  <a:lnTo>
                    <a:pt x="1369" y="1596"/>
                  </a:lnTo>
                  <a:cubicBezTo>
                    <a:pt x="1377" y="1597"/>
                    <a:pt x="1384" y="1597"/>
                    <a:pt x="1391" y="1597"/>
                  </a:cubicBezTo>
                  <a:cubicBezTo>
                    <a:pt x="1636" y="1597"/>
                    <a:pt x="1636" y="1203"/>
                    <a:pt x="1391" y="1203"/>
                  </a:cubicBezTo>
                  <a:cubicBezTo>
                    <a:pt x="1384" y="1203"/>
                    <a:pt x="1377" y="1203"/>
                    <a:pt x="1369" y="1203"/>
                  </a:cubicBezTo>
                  <a:lnTo>
                    <a:pt x="881" y="1203"/>
                  </a:lnTo>
                  <a:cubicBezTo>
                    <a:pt x="393" y="1203"/>
                    <a:pt x="0" y="1596"/>
                    <a:pt x="0" y="2085"/>
                  </a:cubicBezTo>
                  <a:lnTo>
                    <a:pt x="0" y="12241"/>
                  </a:lnTo>
                  <a:cubicBezTo>
                    <a:pt x="0" y="12729"/>
                    <a:pt x="393" y="13122"/>
                    <a:pt x="881" y="13122"/>
                  </a:cubicBezTo>
                  <a:lnTo>
                    <a:pt x="8573" y="13122"/>
                  </a:lnTo>
                  <a:cubicBezTo>
                    <a:pt x="9061" y="13122"/>
                    <a:pt x="9454" y="12729"/>
                    <a:pt x="9454" y="12241"/>
                  </a:cubicBezTo>
                  <a:lnTo>
                    <a:pt x="9454" y="11919"/>
                  </a:lnTo>
                  <a:lnTo>
                    <a:pt x="10656" y="11919"/>
                  </a:lnTo>
                  <a:cubicBezTo>
                    <a:pt x="11144" y="11919"/>
                    <a:pt x="11537" y="11526"/>
                    <a:pt x="11537" y="11038"/>
                  </a:cubicBezTo>
                  <a:lnTo>
                    <a:pt x="11537" y="9395"/>
                  </a:lnTo>
                  <a:cubicBezTo>
                    <a:pt x="11537" y="9264"/>
                    <a:pt x="11442" y="9199"/>
                    <a:pt x="11347" y="9199"/>
                  </a:cubicBezTo>
                  <a:cubicBezTo>
                    <a:pt x="11252" y="9199"/>
                    <a:pt x="11156" y="9264"/>
                    <a:pt x="11156" y="9395"/>
                  </a:cubicBezTo>
                  <a:lnTo>
                    <a:pt x="11156" y="11050"/>
                  </a:lnTo>
                  <a:cubicBezTo>
                    <a:pt x="11156" y="11312"/>
                    <a:pt x="10930" y="11538"/>
                    <a:pt x="10656" y="11538"/>
                  </a:cubicBezTo>
                  <a:lnTo>
                    <a:pt x="2965" y="11538"/>
                  </a:lnTo>
                  <a:cubicBezTo>
                    <a:pt x="2691" y="11538"/>
                    <a:pt x="2465" y="11312"/>
                    <a:pt x="2465" y="11050"/>
                  </a:cubicBezTo>
                  <a:lnTo>
                    <a:pt x="2465" y="882"/>
                  </a:lnTo>
                  <a:cubicBezTo>
                    <a:pt x="2465" y="608"/>
                    <a:pt x="2691" y="394"/>
                    <a:pt x="2965" y="394"/>
                  </a:cubicBezTo>
                  <a:lnTo>
                    <a:pt x="8858" y="394"/>
                  </a:lnTo>
                  <a:cubicBezTo>
                    <a:pt x="8894" y="394"/>
                    <a:pt x="8930" y="394"/>
                    <a:pt x="8954" y="406"/>
                  </a:cubicBezTo>
                  <a:lnTo>
                    <a:pt x="8954" y="1965"/>
                  </a:lnTo>
                  <a:cubicBezTo>
                    <a:pt x="8954" y="2311"/>
                    <a:pt x="9228" y="2585"/>
                    <a:pt x="9573" y="2585"/>
                  </a:cubicBezTo>
                  <a:lnTo>
                    <a:pt x="11144" y="2585"/>
                  </a:lnTo>
                  <a:cubicBezTo>
                    <a:pt x="11144" y="2620"/>
                    <a:pt x="11156" y="2644"/>
                    <a:pt x="11156" y="2680"/>
                  </a:cubicBezTo>
                  <a:lnTo>
                    <a:pt x="11156" y="8502"/>
                  </a:lnTo>
                  <a:cubicBezTo>
                    <a:pt x="11156" y="8597"/>
                    <a:pt x="11240" y="8693"/>
                    <a:pt x="11347" y="8693"/>
                  </a:cubicBezTo>
                  <a:lnTo>
                    <a:pt x="11347" y="8681"/>
                  </a:lnTo>
                  <a:cubicBezTo>
                    <a:pt x="11454" y="8681"/>
                    <a:pt x="11537" y="8597"/>
                    <a:pt x="11537" y="8490"/>
                  </a:cubicBezTo>
                  <a:lnTo>
                    <a:pt x="11537" y="2680"/>
                  </a:lnTo>
                  <a:cubicBezTo>
                    <a:pt x="11537" y="2442"/>
                    <a:pt x="11442" y="2227"/>
                    <a:pt x="11275" y="2061"/>
                  </a:cubicBezTo>
                  <a:lnTo>
                    <a:pt x="9490" y="263"/>
                  </a:lnTo>
                  <a:cubicBezTo>
                    <a:pt x="9323" y="96"/>
                    <a:pt x="9097" y="1"/>
                    <a:pt x="88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1"/>
            <p:cNvSpPr/>
            <p:nvPr/>
          </p:nvSpPr>
          <p:spPr>
            <a:xfrm>
              <a:off x="6029025" y="1642350"/>
              <a:ext cx="111050" cy="94025"/>
            </a:xfrm>
            <a:custGeom>
              <a:avLst/>
              <a:gdLst/>
              <a:ahLst/>
              <a:cxnLst/>
              <a:rect l="l" t="t" r="r" b="b"/>
              <a:pathLst>
                <a:path w="4442" h="3761" extrusionOk="0">
                  <a:moveTo>
                    <a:pt x="1935" y="1430"/>
                  </a:moveTo>
                  <a:cubicBezTo>
                    <a:pt x="2034" y="1430"/>
                    <a:pt x="2134" y="1466"/>
                    <a:pt x="2215" y="1546"/>
                  </a:cubicBezTo>
                  <a:cubicBezTo>
                    <a:pt x="2477" y="1796"/>
                    <a:pt x="2298" y="2237"/>
                    <a:pt x="1929" y="2237"/>
                  </a:cubicBezTo>
                  <a:cubicBezTo>
                    <a:pt x="1715" y="2237"/>
                    <a:pt x="1524" y="2058"/>
                    <a:pt x="1524" y="1832"/>
                  </a:cubicBezTo>
                  <a:cubicBezTo>
                    <a:pt x="1524" y="1590"/>
                    <a:pt x="1727" y="1430"/>
                    <a:pt x="1935" y="1430"/>
                  </a:cubicBezTo>
                  <a:close/>
                  <a:moveTo>
                    <a:pt x="1929" y="391"/>
                  </a:moveTo>
                  <a:cubicBezTo>
                    <a:pt x="2750" y="391"/>
                    <a:pt x="3417" y="1058"/>
                    <a:pt x="3417" y="1880"/>
                  </a:cubicBezTo>
                  <a:cubicBezTo>
                    <a:pt x="3417" y="2201"/>
                    <a:pt x="3322" y="2511"/>
                    <a:pt x="3120" y="2772"/>
                  </a:cubicBezTo>
                  <a:cubicBezTo>
                    <a:pt x="3000" y="2558"/>
                    <a:pt x="2810" y="2368"/>
                    <a:pt x="2596" y="2249"/>
                  </a:cubicBezTo>
                  <a:cubicBezTo>
                    <a:pt x="2679" y="2130"/>
                    <a:pt x="2715" y="1975"/>
                    <a:pt x="2715" y="1832"/>
                  </a:cubicBezTo>
                  <a:cubicBezTo>
                    <a:pt x="2715" y="1302"/>
                    <a:pt x="2322" y="1037"/>
                    <a:pt x="1929" y="1037"/>
                  </a:cubicBezTo>
                  <a:cubicBezTo>
                    <a:pt x="1536" y="1037"/>
                    <a:pt x="1143" y="1302"/>
                    <a:pt x="1143" y="1832"/>
                  </a:cubicBezTo>
                  <a:cubicBezTo>
                    <a:pt x="1143" y="1975"/>
                    <a:pt x="1191" y="2130"/>
                    <a:pt x="1262" y="2249"/>
                  </a:cubicBezTo>
                  <a:cubicBezTo>
                    <a:pt x="1048" y="2368"/>
                    <a:pt x="857" y="2558"/>
                    <a:pt x="738" y="2772"/>
                  </a:cubicBezTo>
                  <a:cubicBezTo>
                    <a:pt x="0" y="1784"/>
                    <a:pt x="703" y="391"/>
                    <a:pt x="1929" y="391"/>
                  </a:cubicBezTo>
                  <a:close/>
                  <a:moveTo>
                    <a:pt x="2286" y="2534"/>
                  </a:moveTo>
                  <a:cubicBezTo>
                    <a:pt x="2536" y="2630"/>
                    <a:pt x="2739" y="2820"/>
                    <a:pt x="2846" y="3070"/>
                  </a:cubicBezTo>
                  <a:cubicBezTo>
                    <a:pt x="2584" y="3261"/>
                    <a:pt x="2262" y="3380"/>
                    <a:pt x="1929" y="3380"/>
                  </a:cubicBezTo>
                  <a:cubicBezTo>
                    <a:pt x="1607" y="3380"/>
                    <a:pt x="1286" y="3261"/>
                    <a:pt x="1024" y="3070"/>
                  </a:cubicBezTo>
                  <a:cubicBezTo>
                    <a:pt x="1131" y="2820"/>
                    <a:pt x="1334" y="2630"/>
                    <a:pt x="1584" y="2534"/>
                  </a:cubicBezTo>
                  <a:cubicBezTo>
                    <a:pt x="1691" y="2594"/>
                    <a:pt x="1810" y="2624"/>
                    <a:pt x="1930" y="2624"/>
                  </a:cubicBezTo>
                  <a:cubicBezTo>
                    <a:pt x="2051" y="2624"/>
                    <a:pt x="2173" y="2594"/>
                    <a:pt x="2286" y="2534"/>
                  </a:cubicBezTo>
                  <a:close/>
                  <a:moveTo>
                    <a:pt x="1950" y="1"/>
                  </a:moveTo>
                  <a:cubicBezTo>
                    <a:pt x="986" y="1"/>
                    <a:pt x="60" y="752"/>
                    <a:pt x="60" y="1880"/>
                  </a:cubicBezTo>
                  <a:cubicBezTo>
                    <a:pt x="60" y="2915"/>
                    <a:pt x="893" y="3761"/>
                    <a:pt x="1929" y="3761"/>
                  </a:cubicBezTo>
                  <a:cubicBezTo>
                    <a:pt x="3608" y="3761"/>
                    <a:pt x="4441" y="1737"/>
                    <a:pt x="3262" y="558"/>
                  </a:cubicBezTo>
                  <a:cubicBezTo>
                    <a:pt x="2881" y="173"/>
                    <a:pt x="2411" y="1"/>
                    <a:pt x="19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0" name="Google Shape;490;p21"/>
          <p:cNvGrpSpPr/>
          <p:nvPr/>
        </p:nvGrpSpPr>
        <p:grpSpPr>
          <a:xfrm>
            <a:off x="5336172" y="8979920"/>
            <a:ext cx="288518" cy="288496"/>
            <a:chOff x="5506625" y="2639750"/>
            <a:chExt cx="327750" cy="327725"/>
          </a:xfrm>
        </p:grpSpPr>
        <p:sp>
          <p:nvSpPr>
            <p:cNvPr id="491" name="Google Shape;491;p21"/>
            <p:cNvSpPr/>
            <p:nvPr/>
          </p:nvSpPr>
          <p:spPr>
            <a:xfrm>
              <a:off x="5506625" y="2639750"/>
              <a:ext cx="327750" cy="327725"/>
            </a:xfrm>
            <a:custGeom>
              <a:avLst/>
              <a:gdLst/>
              <a:ahLst/>
              <a:cxnLst/>
              <a:rect l="l" t="t" r="r" b="b"/>
              <a:pathLst>
                <a:path w="13110" h="13109" extrusionOk="0">
                  <a:moveTo>
                    <a:pt x="7655" y="1917"/>
                  </a:moveTo>
                  <a:cubicBezTo>
                    <a:pt x="7774" y="1917"/>
                    <a:pt x="7883" y="2014"/>
                    <a:pt x="7883" y="2143"/>
                  </a:cubicBezTo>
                  <a:lnTo>
                    <a:pt x="7883" y="2358"/>
                  </a:lnTo>
                  <a:cubicBezTo>
                    <a:pt x="7883" y="2691"/>
                    <a:pt x="8145" y="2953"/>
                    <a:pt x="8478" y="2953"/>
                  </a:cubicBezTo>
                  <a:lnTo>
                    <a:pt x="8668" y="2953"/>
                  </a:lnTo>
                  <a:lnTo>
                    <a:pt x="8668" y="3417"/>
                  </a:lnTo>
                  <a:cubicBezTo>
                    <a:pt x="8668" y="3477"/>
                    <a:pt x="8621" y="3524"/>
                    <a:pt x="8561" y="3524"/>
                  </a:cubicBezTo>
                  <a:cubicBezTo>
                    <a:pt x="8406" y="3524"/>
                    <a:pt x="8287" y="3643"/>
                    <a:pt x="8264" y="3798"/>
                  </a:cubicBezTo>
                  <a:cubicBezTo>
                    <a:pt x="8204" y="4703"/>
                    <a:pt x="7454" y="5406"/>
                    <a:pt x="6549" y="5406"/>
                  </a:cubicBezTo>
                  <a:cubicBezTo>
                    <a:pt x="5644" y="5406"/>
                    <a:pt x="4882" y="4703"/>
                    <a:pt x="4823" y="3798"/>
                  </a:cubicBezTo>
                  <a:lnTo>
                    <a:pt x="4835" y="3798"/>
                  </a:lnTo>
                  <a:cubicBezTo>
                    <a:pt x="4811" y="3643"/>
                    <a:pt x="4692" y="3524"/>
                    <a:pt x="4537" y="3524"/>
                  </a:cubicBezTo>
                  <a:cubicBezTo>
                    <a:pt x="4477" y="3524"/>
                    <a:pt x="4430" y="3477"/>
                    <a:pt x="4430" y="3417"/>
                  </a:cubicBezTo>
                  <a:lnTo>
                    <a:pt x="4430" y="2953"/>
                  </a:lnTo>
                  <a:lnTo>
                    <a:pt x="4632" y="2953"/>
                  </a:lnTo>
                  <a:cubicBezTo>
                    <a:pt x="4954" y="2953"/>
                    <a:pt x="5227" y="2691"/>
                    <a:pt x="5227" y="2358"/>
                  </a:cubicBezTo>
                  <a:lnTo>
                    <a:pt x="5227" y="2143"/>
                  </a:lnTo>
                  <a:cubicBezTo>
                    <a:pt x="5218" y="2014"/>
                    <a:pt x="5324" y="1917"/>
                    <a:pt x="5450" y="1917"/>
                  </a:cubicBezTo>
                  <a:cubicBezTo>
                    <a:pt x="5475" y="1917"/>
                    <a:pt x="5500" y="1921"/>
                    <a:pt x="5525" y="1929"/>
                  </a:cubicBezTo>
                  <a:cubicBezTo>
                    <a:pt x="5859" y="2042"/>
                    <a:pt x="6204" y="2099"/>
                    <a:pt x="6551" y="2099"/>
                  </a:cubicBezTo>
                  <a:cubicBezTo>
                    <a:pt x="6897" y="2099"/>
                    <a:pt x="7246" y="2042"/>
                    <a:pt x="7585" y="1929"/>
                  </a:cubicBezTo>
                  <a:cubicBezTo>
                    <a:pt x="7608" y="1921"/>
                    <a:pt x="7632" y="1917"/>
                    <a:pt x="7655" y="1917"/>
                  </a:cubicBezTo>
                  <a:close/>
                  <a:moveTo>
                    <a:pt x="7430" y="5596"/>
                  </a:moveTo>
                  <a:lnTo>
                    <a:pt x="7430" y="6084"/>
                  </a:lnTo>
                  <a:lnTo>
                    <a:pt x="6549" y="6894"/>
                  </a:lnTo>
                  <a:lnTo>
                    <a:pt x="5680" y="6072"/>
                  </a:lnTo>
                  <a:lnTo>
                    <a:pt x="5680" y="5596"/>
                  </a:lnTo>
                  <a:cubicBezTo>
                    <a:pt x="5954" y="5721"/>
                    <a:pt x="6251" y="5784"/>
                    <a:pt x="6551" y="5784"/>
                  </a:cubicBezTo>
                  <a:cubicBezTo>
                    <a:pt x="6850" y="5784"/>
                    <a:pt x="7150" y="5721"/>
                    <a:pt x="7430" y="5596"/>
                  </a:cubicBezTo>
                  <a:close/>
                  <a:moveTo>
                    <a:pt x="7883" y="6254"/>
                  </a:moveTo>
                  <a:cubicBezTo>
                    <a:pt x="7930" y="6254"/>
                    <a:pt x="7978" y="6269"/>
                    <a:pt x="8014" y="6298"/>
                  </a:cubicBezTo>
                  <a:lnTo>
                    <a:pt x="8014" y="6310"/>
                  </a:lnTo>
                  <a:lnTo>
                    <a:pt x="8192" y="6465"/>
                  </a:lnTo>
                  <a:lnTo>
                    <a:pt x="7430" y="7489"/>
                  </a:lnTo>
                  <a:cubicBezTo>
                    <a:pt x="7405" y="7521"/>
                    <a:pt x="7370" y="7535"/>
                    <a:pt x="7334" y="7535"/>
                  </a:cubicBezTo>
                  <a:cubicBezTo>
                    <a:pt x="7301" y="7535"/>
                    <a:pt x="7268" y="7524"/>
                    <a:pt x="7240" y="7501"/>
                  </a:cubicBezTo>
                  <a:lnTo>
                    <a:pt x="6835" y="7156"/>
                  </a:lnTo>
                  <a:lnTo>
                    <a:pt x="7752" y="6298"/>
                  </a:lnTo>
                  <a:cubicBezTo>
                    <a:pt x="7787" y="6269"/>
                    <a:pt x="7835" y="6254"/>
                    <a:pt x="7883" y="6254"/>
                  </a:cubicBezTo>
                  <a:close/>
                  <a:moveTo>
                    <a:pt x="5216" y="6266"/>
                  </a:moveTo>
                  <a:cubicBezTo>
                    <a:pt x="5263" y="6266"/>
                    <a:pt x="5311" y="6281"/>
                    <a:pt x="5347" y="6310"/>
                  </a:cubicBezTo>
                  <a:cubicBezTo>
                    <a:pt x="5370" y="6334"/>
                    <a:pt x="6263" y="7156"/>
                    <a:pt x="6263" y="7168"/>
                  </a:cubicBezTo>
                  <a:lnTo>
                    <a:pt x="5859" y="7513"/>
                  </a:lnTo>
                  <a:cubicBezTo>
                    <a:pt x="5823" y="7537"/>
                    <a:pt x="5787" y="7549"/>
                    <a:pt x="5763" y="7549"/>
                  </a:cubicBezTo>
                  <a:cubicBezTo>
                    <a:pt x="5728" y="7549"/>
                    <a:pt x="5692" y="7525"/>
                    <a:pt x="5668" y="7501"/>
                  </a:cubicBezTo>
                  <a:lnTo>
                    <a:pt x="4906" y="6477"/>
                  </a:lnTo>
                  <a:lnTo>
                    <a:pt x="5085" y="6310"/>
                  </a:lnTo>
                  <a:cubicBezTo>
                    <a:pt x="5120" y="6281"/>
                    <a:pt x="5168" y="6266"/>
                    <a:pt x="5216" y="6266"/>
                  </a:cubicBezTo>
                  <a:close/>
                  <a:moveTo>
                    <a:pt x="6549" y="7418"/>
                  </a:moveTo>
                  <a:lnTo>
                    <a:pt x="6906" y="7715"/>
                  </a:lnTo>
                  <a:lnTo>
                    <a:pt x="6763" y="7882"/>
                  </a:lnTo>
                  <a:lnTo>
                    <a:pt x="6335" y="7882"/>
                  </a:lnTo>
                  <a:lnTo>
                    <a:pt x="6192" y="7715"/>
                  </a:lnTo>
                  <a:lnTo>
                    <a:pt x="6549" y="7418"/>
                  </a:lnTo>
                  <a:close/>
                  <a:moveTo>
                    <a:pt x="4906" y="7096"/>
                  </a:moveTo>
                  <a:lnTo>
                    <a:pt x="5358" y="7715"/>
                  </a:lnTo>
                  <a:cubicBezTo>
                    <a:pt x="5459" y="7846"/>
                    <a:pt x="5611" y="7926"/>
                    <a:pt x="5770" y="7926"/>
                  </a:cubicBezTo>
                  <a:cubicBezTo>
                    <a:pt x="5800" y="7926"/>
                    <a:pt x="5829" y="7923"/>
                    <a:pt x="5859" y="7918"/>
                  </a:cubicBezTo>
                  <a:lnTo>
                    <a:pt x="6037" y="8132"/>
                  </a:lnTo>
                  <a:lnTo>
                    <a:pt x="5799" y="9239"/>
                  </a:lnTo>
                  <a:cubicBezTo>
                    <a:pt x="5311" y="8370"/>
                    <a:pt x="5013" y="7668"/>
                    <a:pt x="4906" y="7096"/>
                  </a:cubicBezTo>
                  <a:close/>
                  <a:moveTo>
                    <a:pt x="6704" y="8263"/>
                  </a:moveTo>
                  <a:lnTo>
                    <a:pt x="6978" y="9299"/>
                  </a:lnTo>
                  <a:lnTo>
                    <a:pt x="6168" y="9299"/>
                  </a:lnTo>
                  <a:lnTo>
                    <a:pt x="6406" y="8263"/>
                  </a:lnTo>
                  <a:close/>
                  <a:moveTo>
                    <a:pt x="8216" y="7072"/>
                  </a:moveTo>
                  <a:cubicBezTo>
                    <a:pt x="8109" y="7668"/>
                    <a:pt x="7823" y="8418"/>
                    <a:pt x="7383" y="9299"/>
                  </a:cubicBezTo>
                  <a:lnTo>
                    <a:pt x="7061" y="8120"/>
                  </a:lnTo>
                  <a:lnTo>
                    <a:pt x="7240" y="7906"/>
                  </a:lnTo>
                  <a:cubicBezTo>
                    <a:pt x="7272" y="7912"/>
                    <a:pt x="7304" y="7915"/>
                    <a:pt x="7336" y="7915"/>
                  </a:cubicBezTo>
                  <a:cubicBezTo>
                    <a:pt x="7493" y="7915"/>
                    <a:pt x="7641" y="7844"/>
                    <a:pt x="7740" y="7715"/>
                  </a:cubicBezTo>
                  <a:lnTo>
                    <a:pt x="8216" y="7072"/>
                  </a:lnTo>
                  <a:close/>
                  <a:moveTo>
                    <a:pt x="8656" y="6656"/>
                  </a:moveTo>
                  <a:cubicBezTo>
                    <a:pt x="8811" y="6668"/>
                    <a:pt x="8966" y="6739"/>
                    <a:pt x="9097" y="6834"/>
                  </a:cubicBezTo>
                  <a:cubicBezTo>
                    <a:pt x="9204" y="6918"/>
                    <a:pt x="9288" y="7025"/>
                    <a:pt x="9347" y="7144"/>
                  </a:cubicBezTo>
                  <a:cubicBezTo>
                    <a:pt x="9383" y="7215"/>
                    <a:pt x="9395" y="7299"/>
                    <a:pt x="9407" y="7382"/>
                  </a:cubicBezTo>
                  <a:cubicBezTo>
                    <a:pt x="9407" y="7418"/>
                    <a:pt x="9323" y="7572"/>
                    <a:pt x="8978" y="7811"/>
                  </a:cubicBezTo>
                  <a:cubicBezTo>
                    <a:pt x="8895" y="7870"/>
                    <a:pt x="8847" y="7953"/>
                    <a:pt x="8835" y="8049"/>
                  </a:cubicBezTo>
                  <a:cubicBezTo>
                    <a:pt x="8835" y="8144"/>
                    <a:pt x="8859" y="8239"/>
                    <a:pt x="8930" y="8311"/>
                  </a:cubicBezTo>
                  <a:cubicBezTo>
                    <a:pt x="9026" y="8406"/>
                    <a:pt x="9085" y="8549"/>
                    <a:pt x="9073" y="8704"/>
                  </a:cubicBezTo>
                  <a:cubicBezTo>
                    <a:pt x="9014" y="8930"/>
                    <a:pt x="8895" y="9132"/>
                    <a:pt x="8740" y="9299"/>
                  </a:cubicBezTo>
                  <a:lnTo>
                    <a:pt x="7799" y="9299"/>
                  </a:lnTo>
                  <a:cubicBezTo>
                    <a:pt x="8335" y="8227"/>
                    <a:pt x="8621" y="7334"/>
                    <a:pt x="8645" y="6656"/>
                  </a:cubicBezTo>
                  <a:close/>
                  <a:moveTo>
                    <a:pt x="3573" y="6977"/>
                  </a:moveTo>
                  <a:lnTo>
                    <a:pt x="3573" y="6977"/>
                  </a:lnTo>
                  <a:cubicBezTo>
                    <a:pt x="3513" y="7108"/>
                    <a:pt x="3477" y="7239"/>
                    <a:pt x="3477" y="7382"/>
                  </a:cubicBezTo>
                  <a:cubicBezTo>
                    <a:pt x="3477" y="7596"/>
                    <a:pt x="3656" y="7834"/>
                    <a:pt x="4025" y="8096"/>
                  </a:cubicBezTo>
                  <a:cubicBezTo>
                    <a:pt x="3846" y="8275"/>
                    <a:pt x="3775" y="8525"/>
                    <a:pt x="3811" y="8763"/>
                  </a:cubicBezTo>
                  <a:cubicBezTo>
                    <a:pt x="3846" y="8965"/>
                    <a:pt x="3930" y="9144"/>
                    <a:pt x="4037" y="9311"/>
                  </a:cubicBezTo>
                  <a:lnTo>
                    <a:pt x="2096" y="9311"/>
                  </a:lnTo>
                  <a:lnTo>
                    <a:pt x="2096" y="8346"/>
                  </a:lnTo>
                  <a:cubicBezTo>
                    <a:pt x="2096" y="7811"/>
                    <a:pt x="2441" y="7334"/>
                    <a:pt x="2953" y="7180"/>
                  </a:cubicBezTo>
                  <a:lnTo>
                    <a:pt x="3573" y="6977"/>
                  </a:lnTo>
                  <a:close/>
                  <a:moveTo>
                    <a:pt x="4454" y="6679"/>
                  </a:moveTo>
                  <a:cubicBezTo>
                    <a:pt x="4489" y="7346"/>
                    <a:pt x="4799" y="8215"/>
                    <a:pt x="5394" y="9311"/>
                  </a:cubicBezTo>
                  <a:lnTo>
                    <a:pt x="4513" y="9311"/>
                  </a:lnTo>
                  <a:cubicBezTo>
                    <a:pt x="4358" y="9132"/>
                    <a:pt x="4251" y="8930"/>
                    <a:pt x="4180" y="8704"/>
                  </a:cubicBezTo>
                  <a:cubicBezTo>
                    <a:pt x="4168" y="8561"/>
                    <a:pt x="4227" y="8418"/>
                    <a:pt x="4335" y="8311"/>
                  </a:cubicBezTo>
                  <a:cubicBezTo>
                    <a:pt x="4394" y="8239"/>
                    <a:pt x="4430" y="8144"/>
                    <a:pt x="4418" y="8049"/>
                  </a:cubicBezTo>
                  <a:cubicBezTo>
                    <a:pt x="4406" y="7953"/>
                    <a:pt x="4358" y="7870"/>
                    <a:pt x="4287" y="7822"/>
                  </a:cubicBezTo>
                  <a:cubicBezTo>
                    <a:pt x="3930" y="7572"/>
                    <a:pt x="3858" y="7418"/>
                    <a:pt x="3858" y="7382"/>
                  </a:cubicBezTo>
                  <a:cubicBezTo>
                    <a:pt x="3858" y="7275"/>
                    <a:pt x="3894" y="7180"/>
                    <a:pt x="3942" y="7084"/>
                  </a:cubicBezTo>
                  <a:lnTo>
                    <a:pt x="3954" y="7084"/>
                  </a:lnTo>
                  <a:cubicBezTo>
                    <a:pt x="4061" y="6882"/>
                    <a:pt x="4239" y="6739"/>
                    <a:pt x="4454" y="6679"/>
                  </a:cubicBezTo>
                  <a:close/>
                  <a:moveTo>
                    <a:pt x="12431" y="9692"/>
                  </a:moveTo>
                  <a:cubicBezTo>
                    <a:pt x="12586" y="9692"/>
                    <a:pt x="12728" y="9823"/>
                    <a:pt x="12728" y="9989"/>
                  </a:cubicBezTo>
                  <a:lnTo>
                    <a:pt x="12728" y="12442"/>
                  </a:lnTo>
                  <a:cubicBezTo>
                    <a:pt x="12728" y="12597"/>
                    <a:pt x="12586" y="12740"/>
                    <a:pt x="12431" y="12740"/>
                  </a:cubicBezTo>
                  <a:lnTo>
                    <a:pt x="667" y="12740"/>
                  </a:lnTo>
                  <a:cubicBezTo>
                    <a:pt x="501" y="12740"/>
                    <a:pt x="370" y="12597"/>
                    <a:pt x="370" y="12442"/>
                  </a:cubicBezTo>
                  <a:lnTo>
                    <a:pt x="370" y="9989"/>
                  </a:lnTo>
                  <a:cubicBezTo>
                    <a:pt x="370" y="9823"/>
                    <a:pt x="501" y="9692"/>
                    <a:pt x="667" y="9692"/>
                  </a:cubicBezTo>
                  <a:close/>
                  <a:moveTo>
                    <a:pt x="5549" y="0"/>
                  </a:moveTo>
                  <a:cubicBezTo>
                    <a:pt x="4918" y="0"/>
                    <a:pt x="4346" y="393"/>
                    <a:pt x="4132" y="988"/>
                  </a:cubicBezTo>
                  <a:cubicBezTo>
                    <a:pt x="4095" y="1137"/>
                    <a:pt x="4211" y="1235"/>
                    <a:pt x="4327" y="1235"/>
                  </a:cubicBezTo>
                  <a:cubicBezTo>
                    <a:pt x="4396" y="1235"/>
                    <a:pt x="4465" y="1200"/>
                    <a:pt x="4501" y="1119"/>
                  </a:cubicBezTo>
                  <a:cubicBezTo>
                    <a:pt x="4656" y="679"/>
                    <a:pt x="5085" y="381"/>
                    <a:pt x="5549" y="381"/>
                  </a:cubicBezTo>
                  <a:lnTo>
                    <a:pt x="7513" y="381"/>
                  </a:lnTo>
                  <a:cubicBezTo>
                    <a:pt x="7716" y="381"/>
                    <a:pt x="7894" y="548"/>
                    <a:pt x="7894" y="762"/>
                  </a:cubicBezTo>
                  <a:cubicBezTo>
                    <a:pt x="7894" y="965"/>
                    <a:pt x="8061" y="1143"/>
                    <a:pt x="8275" y="1143"/>
                  </a:cubicBezTo>
                  <a:lnTo>
                    <a:pt x="8287" y="1143"/>
                  </a:lnTo>
                  <a:cubicBezTo>
                    <a:pt x="8502" y="1143"/>
                    <a:pt x="8668" y="1310"/>
                    <a:pt x="8668" y="1512"/>
                  </a:cubicBezTo>
                  <a:lnTo>
                    <a:pt x="8668" y="2572"/>
                  </a:lnTo>
                  <a:lnTo>
                    <a:pt x="8466" y="2572"/>
                  </a:lnTo>
                  <a:cubicBezTo>
                    <a:pt x="8359" y="2572"/>
                    <a:pt x="8264" y="2477"/>
                    <a:pt x="8264" y="2358"/>
                  </a:cubicBezTo>
                  <a:lnTo>
                    <a:pt x="8264" y="2143"/>
                  </a:lnTo>
                  <a:cubicBezTo>
                    <a:pt x="8264" y="1796"/>
                    <a:pt x="7982" y="1540"/>
                    <a:pt x="7661" y="1540"/>
                  </a:cubicBezTo>
                  <a:cubicBezTo>
                    <a:pt x="7597" y="1540"/>
                    <a:pt x="7531" y="1550"/>
                    <a:pt x="7466" y="1572"/>
                  </a:cubicBezTo>
                  <a:cubicBezTo>
                    <a:pt x="7168" y="1667"/>
                    <a:pt x="6859" y="1715"/>
                    <a:pt x="6551" y="1715"/>
                  </a:cubicBezTo>
                  <a:cubicBezTo>
                    <a:pt x="6242" y="1715"/>
                    <a:pt x="5936" y="1667"/>
                    <a:pt x="5644" y="1572"/>
                  </a:cubicBezTo>
                  <a:cubicBezTo>
                    <a:pt x="5577" y="1550"/>
                    <a:pt x="5509" y="1540"/>
                    <a:pt x="5444" y="1540"/>
                  </a:cubicBezTo>
                  <a:cubicBezTo>
                    <a:pt x="5116" y="1540"/>
                    <a:pt x="4837" y="1796"/>
                    <a:pt x="4846" y="2143"/>
                  </a:cubicBezTo>
                  <a:lnTo>
                    <a:pt x="4846" y="2358"/>
                  </a:lnTo>
                  <a:cubicBezTo>
                    <a:pt x="4846" y="2477"/>
                    <a:pt x="4751" y="2572"/>
                    <a:pt x="4632" y="2572"/>
                  </a:cubicBezTo>
                  <a:lnTo>
                    <a:pt x="4442" y="2572"/>
                  </a:lnTo>
                  <a:lnTo>
                    <a:pt x="4442" y="1953"/>
                  </a:lnTo>
                  <a:cubicBezTo>
                    <a:pt x="4430" y="1834"/>
                    <a:pt x="4337" y="1774"/>
                    <a:pt x="4245" y="1774"/>
                  </a:cubicBezTo>
                  <a:cubicBezTo>
                    <a:pt x="4153" y="1774"/>
                    <a:pt x="4061" y="1834"/>
                    <a:pt x="4049" y="1953"/>
                  </a:cubicBezTo>
                  <a:lnTo>
                    <a:pt x="4049" y="3405"/>
                  </a:lnTo>
                  <a:cubicBezTo>
                    <a:pt x="4049" y="3643"/>
                    <a:pt x="4215" y="3846"/>
                    <a:pt x="4454" y="3893"/>
                  </a:cubicBezTo>
                  <a:cubicBezTo>
                    <a:pt x="4513" y="4477"/>
                    <a:pt x="4823" y="5013"/>
                    <a:pt x="5299" y="5370"/>
                  </a:cubicBezTo>
                  <a:lnTo>
                    <a:pt x="5299" y="5882"/>
                  </a:lnTo>
                  <a:cubicBezTo>
                    <a:pt x="5273" y="5878"/>
                    <a:pt x="5246" y="5877"/>
                    <a:pt x="5221" y="5877"/>
                  </a:cubicBezTo>
                  <a:cubicBezTo>
                    <a:pt x="5072" y="5877"/>
                    <a:pt x="4936" y="5933"/>
                    <a:pt x="4835" y="6025"/>
                  </a:cubicBezTo>
                  <a:lnTo>
                    <a:pt x="4561" y="6263"/>
                  </a:lnTo>
                  <a:cubicBezTo>
                    <a:pt x="4394" y="6287"/>
                    <a:pt x="4239" y="6334"/>
                    <a:pt x="4096" y="6418"/>
                  </a:cubicBezTo>
                  <a:lnTo>
                    <a:pt x="2846" y="6810"/>
                  </a:lnTo>
                  <a:cubicBezTo>
                    <a:pt x="2168" y="7025"/>
                    <a:pt x="1715" y="7644"/>
                    <a:pt x="1715" y="8346"/>
                  </a:cubicBezTo>
                  <a:lnTo>
                    <a:pt x="1715" y="9311"/>
                  </a:lnTo>
                  <a:lnTo>
                    <a:pt x="679" y="9311"/>
                  </a:lnTo>
                  <a:cubicBezTo>
                    <a:pt x="298" y="9311"/>
                    <a:pt x="1" y="9608"/>
                    <a:pt x="1" y="9989"/>
                  </a:cubicBezTo>
                  <a:lnTo>
                    <a:pt x="1" y="12442"/>
                  </a:lnTo>
                  <a:cubicBezTo>
                    <a:pt x="1" y="12811"/>
                    <a:pt x="298" y="13109"/>
                    <a:pt x="679" y="13109"/>
                  </a:cubicBezTo>
                  <a:lnTo>
                    <a:pt x="12431" y="13109"/>
                  </a:lnTo>
                  <a:cubicBezTo>
                    <a:pt x="12812" y="13109"/>
                    <a:pt x="13109" y="12811"/>
                    <a:pt x="13109" y="12442"/>
                  </a:cubicBezTo>
                  <a:lnTo>
                    <a:pt x="13109" y="9989"/>
                  </a:lnTo>
                  <a:cubicBezTo>
                    <a:pt x="13109" y="9608"/>
                    <a:pt x="12812" y="9311"/>
                    <a:pt x="12431" y="9311"/>
                  </a:cubicBezTo>
                  <a:lnTo>
                    <a:pt x="12431" y="9299"/>
                  </a:lnTo>
                  <a:lnTo>
                    <a:pt x="11395" y="9299"/>
                  </a:lnTo>
                  <a:lnTo>
                    <a:pt x="11395" y="8989"/>
                  </a:lnTo>
                  <a:cubicBezTo>
                    <a:pt x="11389" y="8858"/>
                    <a:pt x="11291" y="8793"/>
                    <a:pt x="11194" y="8793"/>
                  </a:cubicBezTo>
                  <a:cubicBezTo>
                    <a:pt x="11097" y="8793"/>
                    <a:pt x="11002" y="8858"/>
                    <a:pt x="11002" y="8989"/>
                  </a:cubicBezTo>
                  <a:lnTo>
                    <a:pt x="11002" y="9299"/>
                  </a:lnTo>
                  <a:lnTo>
                    <a:pt x="9228" y="9299"/>
                  </a:lnTo>
                  <a:cubicBezTo>
                    <a:pt x="9347" y="9144"/>
                    <a:pt x="9418" y="8954"/>
                    <a:pt x="9466" y="8763"/>
                  </a:cubicBezTo>
                  <a:cubicBezTo>
                    <a:pt x="9502" y="8525"/>
                    <a:pt x="9418" y="8275"/>
                    <a:pt x="9252" y="8096"/>
                  </a:cubicBezTo>
                  <a:cubicBezTo>
                    <a:pt x="9609" y="7834"/>
                    <a:pt x="9788" y="7584"/>
                    <a:pt x="9788" y="7382"/>
                  </a:cubicBezTo>
                  <a:cubicBezTo>
                    <a:pt x="9788" y="7263"/>
                    <a:pt x="9764" y="7144"/>
                    <a:pt x="9716" y="7037"/>
                  </a:cubicBezTo>
                  <a:lnTo>
                    <a:pt x="9716" y="7037"/>
                  </a:lnTo>
                  <a:lnTo>
                    <a:pt x="10145" y="7180"/>
                  </a:lnTo>
                  <a:cubicBezTo>
                    <a:pt x="10585" y="7311"/>
                    <a:pt x="10907" y="7668"/>
                    <a:pt x="10978" y="8120"/>
                  </a:cubicBezTo>
                  <a:cubicBezTo>
                    <a:pt x="10999" y="8228"/>
                    <a:pt x="11081" y="8276"/>
                    <a:pt x="11164" y="8276"/>
                  </a:cubicBezTo>
                  <a:cubicBezTo>
                    <a:pt x="11274" y="8276"/>
                    <a:pt x="11386" y="8191"/>
                    <a:pt x="11359" y="8049"/>
                  </a:cubicBezTo>
                  <a:cubicBezTo>
                    <a:pt x="11252" y="7465"/>
                    <a:pt x="10835" y="6989"/>
                    <a:pt x="10264" y="6810"/>
                  </a:cubicBezTo>
                  <a:lnTo>
                    <a:pt x="9299" y="6513"/>
                  </a:lnTo>
                  <a:cubicBezTo>
                    <a:pt x="9073" y="6358"/>
                    <a:pt x="8811" y="6275"/>
                    <a:pt x="8537" y="6263"/>
                  </a:cubicBezTo>
                  <a:lnTo>
                    <a:pt x="8275" y="6025"/>
                  </a:lnTo>
                  <a:cubicBezTo>
                    <a:pt x="8164" y="5933"/>
                    <a:pt x="8026" y="5877"/>
                    <a:pt x="7885" y="5877"/>
                  </a:cubicBezTo>
                  <a:cubicBezTo>
                    <a:pt x="7860" y="5877"/>
                    <a:pt x="7836" y="5878"/>
                    <a:pt x="7811" y="5882"/>
                  </a:cubicBezTo>
                  <a:lnTo>
                    <a:pt x="7811" y="5370"/>
                  </a:lnTo>
                  <a:cubicBezTo>
                    <a:pt x="8287" y="5013"/>
                    <a:pt x="8585" y="4477"/>
                    <a:pt x="8645" y="3893"/>
                  </a:cubicBezTo>
                  <a:cubicBezTo>
                    <a:pt x="8883" y="3858"/>
                    <a:pt x="9049" y="3643"/>
                    <a:pt x="9049" y="3417"/>
                  </a:cubicBezTo>
                  <a:lnTo>
                    <a:pt x="9049" y="1512"/>
                  </a:lnTo>
                  <a:cubicBezTo>
                    <a:pt x="9049" y="1095"/>
                    <a:pt x="8716" y="762"/>
                    <a:pt x="8299" y="762"/>
                  </a:cubicBezTo>
                  <a:lnTo>
                    <a:pt x="8275" y="762"/>
                  </a:lnTo>
                  <a:cubicBezTo>
                    <a:pt x="8275" y="333"/>
                    <a:pt x="7930" y="0"/>
                    <a:pt x="75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1"/>
            <p:cNvSpPr/>
            <p:nvPr/>
          </p:nvSpPr>
          <p:spPr>
            <a:xfrm>
              <a:off x="5528050" y="2898400"/>
              <a:ext cx="50625" cy="43775"/>
            </a:xfrm>
            <a:custGeom>
              <a:avLst/>
              <a:gdLst/>
              <a:ahLst/>
              <a:cxnLst/>
              <a:rect l="l" t="t" r="r" b="b"/>
              <a:pathLst>
                <a:path w="2025" h="1751" extrusionOk="0">
                  <a:moveTo>
                    <a:pt x="1013" y="513"/>
                  </a:moveTo>
                  <a:lnTo>
                    <a:pt x="1049" y="596"/>
                  </a:lnTo>
                  <a:cubicBezTo>
                    <a:pt x="1084" y="715"/>
                    <a:pt x="1203" y="798"/>
                    <a:pt x="1334" y="798"/>
                  </a:cubicBezTo>
                  <a:lnTo>
                    <a:pt x="1418" y="798"/>
                  </a:lnTo>
                  <a:lnTo>
                    <a:pt x="1346" y="858"/>
                  </a:lnTo>
                  <a:cubicBezTo>
                    <a:pt x="1239" y="929"/>
                    <a:pt x="1203" y="1072"/>
                    <a:pt x="1239" y="1191"/>
                  </a:cubicBezTo>
                  <a:lnTo>
                    <a:pt x="1263" y="1275"/>
                  </a:lnTo>
                  <a:lnTo>
                    <a:pt x="1192" y="1227"/>
                  </a:lnTo>
                  <a:cubicBezTo>
                    <a:pt x="1138" y="1191"/>
                    <a:pt x="1075" y="1173"/>
                    <a:pt x="1013" y="1173"/>
                  </a:cubicBezTo>
                  <a:cubicBezTo>
                    <a:pt x="950" y="1173"/>
                    <a:pt x="888" y="1191"/>
                    <a:pt x="834" y="1227"/>
                  </a:cubicBezTo>
                  <a:lnTo>
                    <a:pt x="763" y="1275"/>
                  </a:lnTo>
                  <a:lnTo>
                    <a:pt x="763" y="1275"/>
                  </a:lnTo>
                  <a:lnTo>
                    <a:pt x="787" y="1191"/>
                  </a:lnTo>
                  <a:cubicBezTo>
                    <a:pt x="822" y="1072"/>
                    <a:pt x="787" y="929"/>
                    <a:pt x="680" y="858"/>
                  </a:cubicBezTo>
                  <a:lnTo>
                    <a:pt x="620" y="798"/>
                  </a:lnTo>
                  <a:lnTo>
                    <a:pt x="703" y="798"/>
                  </a:lnTo>
                  <a:cubicBezTo>
                    <a:pt x="822" y="798"/>
                    <a:pt x="941" y="715"/>
                    <a:pt x="989" y="596"/>
                  </a:cubicBezTo>
                  <a:lnTo>
                    <a:pt x="1013" y="513"/>
                  </a:lnTo>
                  <a:close/>
                  <a:moveTo>
                    <a:pt x="1013" y="1"/>
                  </a:moveTo>
                  <a:cubicBezTo>
                    <a:pt x="891" y="1"/>
                    <a:pt x="769" y="72"/>
                    <a:pt x="715" y="215"/>
                  </a:cubicBezTo>
                  <a:lnTo>
                    <a:pt x="644" y="429"/>
                  </a:lnTo>
                  <a:lnTo>
                    <a:pt x="418" y="429"/>
                  </a:lnTo>
                  <a:cubicBezTo>
                    <a:pt x="120" y="441"/>
                    <a:pt x="1" y="810"/>
                    <a:pt x="227" y="989"/>
                  </a:cubicBezTo>
                  <a:lnTo>
                    <a:pt x="406" y="1132"/>
                  </a:lnTo>
                  <a:lnTo>
                    <a:pt x="346" y="1346"/>
                  </a:lnTo>
                  <a:cubicBezTo>
                    <a:pt x="282" y="1564"/>
                    <a:pt x="455" y="1748"/>
                    <a:pt x="647" y="1748"/>
                  </a:cubicBezTo>
                  <a:cubicBezTo>
                    <a:pt x="706" y="1748"/>
                    <a:pt x="766" y="1731"/>
                    <a:pt x="822" y="1691"/>
                  </a:cubicBezTo>
                  <a:lnTo>
                    <a:pt x="1013" y="1572"/>
                  </a:lnTo>
                  <a:lnTo>
                    <a:pt x="1203" y="1691"/>
                  </a:lnTo>
                  <a:cubicBezTo>
                    <a:pt x="1251" y="1727"/>
                    <a:pt x="1311" y="1751"/>
                    <a:pt x="1382" y="1751"/>
                  </a:cubicBezTo>
                  <a:cubicBezTo>
                    <a:pt x="1442" y="1751"/>
                    <a:pt x="1513" y="1727"/>
                    <a:pt x="1561" y="1691"/>
                  </a:cubicBezTo>
                  <a:cubicBezTo>
                    <a:pt x="1668" y="1608"/>
                    <a:pt x="1715" y="1477"/>
                    <a:pt x="1680" y="1346"/>
                  </a:cubicBezTo>
                  <a:lnTo>
                    <a:pt x="1620" y="1132"/>
                  </a:lnTo>
                  <a:lnTo>
                    <a:pt x="1799" y="989"/>
                  </a:lnTo>
                  <a:cubicBezTo>
                    <a:pt x="2025" y="810"/>
                    <a:pt x="1906" y="441"/>
                    <a:pt x="1608" y="429"/>
                  </a:cubicBezTo>
                  <a:lnTo>
                    <a:pt x="1394" y="429"/>
                  </a:lnTo>
                  <a:lnTo>
                    <a:pt x="1311" y="215"/>
                  </a:lnTo>
                  <a:cubicBezTo>
                    <a:pt x="1257" y="72"/>
                    <a:pt x="1135" y="1"/>
                    <a:pt x="10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1"/>
            <p:cNvSpPr/>
            <p:nvPr/>
          </p:nvSpPr>
          <p:spPr>
            <a:xfrm>
              <a:off x="5586400" y="2898400"/>
              <a:ext cx="50925" cy="43725"/>
            </a:xfrm>
            <a:custGeom>
              <a:avLst/>
              <a:gdLst/>
              <a:ahLst/>
              <a:cxnLst/>
              <a:rect l="l" t="t" r="r" b="b"/>
              <a:pathLst>
                <a:path w="2037" h="1749" extrusionOk="0">
                  <a:moveTo>
                    <a:pt x="1024" y="513"/>
                  </a:moveTo>
                  <a:lnTo>
                    <a:pt x="1048" y="596"/>
                  </a:lnTo>
                  <a:cubicBezTo>
                    <a:pt x="1096" y="715"/>
                    <a:pt x="1203" y="798"/>
                    <a:pt x="1334" y="798"/>
                  </a:cubicBezTo>
                  <a:lnTo>
                    <a:pt x="1417" y="798"/>
                  </a:lnTo>
                  <a:lnTo>
                    <a:pt x="1358" y="858"/>
                  </a:lnTo>
                  <a:cubicBezTo>
                    <a:pt x="1251" y="929"/>
                    <a:pt x="1203" y="1072"/>
                    <a:pt x="1239" y="1191"/>
                  </a:cubicBezTo>
                  <a:lnTo>
                    <a:pt x="1263" y="1275"/>
                  </a:lnTo>
                  <a:lnTo>
                    <a:pt x="1191" y="1227"/>
                  </a:lnTo>
                  <a:cubicBezTo>
                    <a:pt x="1138" y="1191"/>
                    <a:pt x="1078" y="1173"/>
                    <a:pt x="1018" y="1173"/>
                  </a:cubicBezTo>
                  <a:cubicBezTo>
                    <a:pt x="959" y="1173"/>
                    <a:pt x="899" y="1191"/>
                    <a:pt x="846" y="1227"/>
                  </a:cubicBezTo>
                  <a:lnTo>
                    <a:pt x="774" y="1275"/>
                  </a:lnTo>
                  <a:lnTo>
                    <a:pt x="774" y="1275"/>
                  </a:lnTo>
                  <a:lnTo>
                    <a:pt x="798" y="1191"/>
                  </a:lnTo>
                  <a:cubicBezTo>
                    <a:pt x="834" y="1072"/>
                    <a:pt x="786" y="929"/>
                    <a:pt x="691" y="858"/>
                  </a:cubicBezTo>
                  <a:lnTo>
                    <a:pt x="620" y="798"/>
                  </a:lnTo>
                  <a:lnTo>
                    <a:pt x="703" y="798"/>
                  </a:lnTo>
                  <a:cubicBezTo>
                    <a:pt x="834" y="798"/>
                    <a:pt x="941" y="715"/>
                    <a:pt x="989" y="596"/>
                  </a:cubicBezTo>
                  <a:lnTo>
                    <a:pt x="1024" y="513"/>
                  </a:lnTo>
                  <a:close/>
                  <a:moveTo>
                    <a:pt x="1024" y="1"/>
                  </a:moveTo>
                  <a:cubicBezTo>
                    <a:pt x="882" y="1"/>
                    <a:pt x="763" y="84"/>
                    <a:pt x="727" y="215"/>
                  </a:cubicBezTo>
                  <a:lnTo>
                    <a:pt x="643" y="429"/>
                  </a:lnTo>
                  <a:lnTo>
                    <a:pt x="417" y="429"/>
                  </a:lnTo>
                  <a:cubicBezTo>
                    <a:pt x="120" y="429"/>
                    <a:pt x="1" y="810"/>
                    <a:pt x="239" y="989"/>
                  </a:cubicBezTo>
                  <a:lnTo>
                    <a:pt x="417" y="1132"/>
                  </a:lnTo>
                  <a:lnTo>
                    <a:pt x="346" y="1346"/>
                  </a:lnTo>
                  <a:cubicBezTo>
                    <a:pt x="282" y="1564"/>
                    <a:pt x="455" y="1748"/>
                    <a:pt x="651" y="1748"/>
                  </a:cubicBezTo>
                  <a:cubicBezTo>
                    <a:pt x="712" y="1748"/>
                    <a:pt x="775" y="1731"/>
                    <a:pt x="834" y="1691"/>
                  </a:cubicBezTo>
                  <a:lnTo>
                    <a:pt x="1024" y="1572"/>
                  </a:lnTo>
                  <a:lnTo>
                    <a:pt x="1203" y="1691"/>
                  </a:lnTo>
                  <a:cubicBezTo>
                    <a:pt x="1262" y="1731"/>
                    <a:pt x="1325" y="1748"/>
                    <a:pt x="1385" y="1748"/>
                  </a:cubicBezTo>
                  <a:cubicBezTo>
                    <a:pt x="1582" y="1748"/>
                    <a:pt x="1755" y="1564"/>
                    <a:pt x="1691" y="1346"/>
                  </a:cubicBezTo>
                  <a:lnTo>
                    <a:pt x="1620" y="1132"/>
                  </a:lnTo>
                  <a:lnTo>
                    <a:pt x="1798" y="989"/>
                  </a:lnTo>
                  <a:cubicBezTo>
                    <a:pt x="2036" y="810"/>
                    <a:pt x="1917" y="441"/>
                    <a:pt x="1620" y="429"/>
                  </a:cubicBezTo>
                  <a:lnTo>
                    <a:pt x="1394" y="429"/>
                  </a:lnTo>
                  <a:lnTo>
                    <a:pt x="1322" y="215"/>
                  </a:lnTo>
                  <a:cubicBezTo>
                    <a:pt x="1274" y="84"/>
                    <a:pt x="1155" y="1"/>
                    <a:pt x="10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1"/>
            <p:cNvSpPr/>
            <p:nvPr/>
          </p:nvSpPr>
          <p:spPr>
            <a:xfrm>
              <a:off x="5644750" y="2898400"/>
              <a:ext cx="50925" cy="43925"/>
            </a:xfrm>
            <a:custGeom>
              <a:avLst/>
              <a:gdLst/>
              <a:ahLst/>
              <a:cxnLst/>
              <a:rect l="l" t="t" r="r" b="b"/>
              <a:pathLst>
                <a:path w="2037" h="1757" extrusionOk="0">
                  <a:moveTo>
                    <a:pt x="1024" y="513"/>
                  </a:moveTo>
                  <a:lnTo>
                    <a:pt x="1048" y="596"/>
                  </a:lnTo>
                  <a:cubicBezTo>
                    <a:pt x="1096" y="715"/>
                    <a:pt x="1203" y="798"/>
                    <a:pt x="1334" y="798"/>
                  </a:cubicBezTo>
                  <a:lnTo>
                    <a:pt x="1417" y="798"/>
                  </a:lnTo>
                  <a:lnTo>
                    <a:pt x="1357" y="858"/>
                  </a:lnTo>
                  <a:cubicBezTo>
                    <a:pt x="1250" y="929"/>
                    <a:pt x="1203" y="1060"/>
                    <a:pt x="1238" y="1191"/>
                  </a:cubicBezTo>
                  <a:lnTo>
                    <a:pt x="1262" y="1275"/>
                  </a:lnTo>
                  <a:lnTo>
                    <a:pt x="1262" y="1275"/>
                  </a:lnTo>
                  <a:lnTo>
                    <a:pt x="1203" y="1227"/>
                  </a:lnTo>
                  <a:cubicBezTo>
                    <a:pt x="1143" y="1191"/>
                    <a:pt x="1081" y="1173"/>
                    <a:pt x="1020" y="1173"/>
                  </a:cubicBezTo>
                  <a:cubicBezTo>
                    <a:pt x="959" y="1173"/>
                    <a:pt x="899" y="1191"/>
                    <a:pt x="845" y="1227"/>
                  </a:cubicBezTo>
                  <a:lnTo>
                    <a:pt x="774" y="1275"/>
                  </a:lnTo>
                  <a:lnTo>
                    <a:pt x="774" y="1275"/>
                  </a:lnTo>
                  <a:lnTo>
                    <a:pt x="798" y="1191"/>
                  </a:lnTo>
                  <a:cubicBezTo>
                    <a:pt x="834" y="1060"/>
                    <a:pt x="786" y="929"/>
                    <a:pt x="691" y="858"/>
                  </a:cubicBezTo>
                  <a:lnTo>
                    <a:pt x="619" y="798"/>
                  </a:lnTo>
                  <a:lnTo>
                    <a:pt x="703" y="798"/>
                  </a:lnTo>
                  <a:cubicBezTo>
                    <a:pt x="834" y="798"/>
                    <a:pt x="953" y="715"/>
                    <a:pt x="988" y="596"/>
                  </a:cubicBezTo>
                  <a:lnTo>
                    <a:pt x="1024" y="513"/>
                  </a:lnTo>
                  <a:close/>
                  <a:moveTo>
                    <a:pt x="1020" y="1"/>
                  </a:moveTo>
                  <a:cubicBezTo>
                    <a:pt x="896" y="1"/>
                    <a:pt x="774" y="72"/>
                    <a:pt x="726" y="215"/>
                  </a:cubicBezTo>
                  <a:lnTo>
                    <a:pt x="643" y="429"/>
                  </a:lnTo>
                  <a:lnTo>
                    <a:pt x="417" y="429"/>
                  </a:lnTo>
                  <a:cubicBezTo>
                    <a:pt x="131" y="441"/>
                    <a:pt x="0" y="810"/>
                    <a:pt x="238" y="989"/>
                  </a:cubicBezTo>
                  <a:lnTo>
                    <a:pt x="417" y="1132"/>
                  </a:lnTo>
                  <a:lnTo>
                    <a:pt x="357" y="1346"/>
                  </a:lnTo>
                  <a:cubicBezTo>
                    <a:pt x="310" y="1477"/>
                    <a:pt x="357" y="1608"/>
                    <a:pt x="476" y="1691"/>
                  </a:cubicBezTo>
                  <a:cubicBezTo>
                    <a:pt x="530" y="1727"/>
                    <a:pt x="592" y="1745"/>
                    <a:pt x="655" y="1745"/>
                  </a:cubicBezTo>
                  <a:cubicBezTo>
                    <a:pt x="717" y="1745"/>
                    <a:pt x="780" y="1727"/>
                    <a:pt x="834" y="1691"/>
                  </a:cubicBezTo>
                  <a:lnTo>
                    <a:pt x="1024" y="1572"/>
                  </a:lnTo>
                  <a:lnTo>
                    <a:pt x="1215" y="1703"/>
                  </a:lnTo>
                  <a:cubicBezTo>
                    <a:pt x="1268" y="1739"/>
                    <a:pt x="1331" y="1757"/>
                    <a:pt x="1393" y="1757"/>
                  </a:cubicBezTo>
                  <a:cubicBezTo>
                    <a:pt x="1456" y="1757"/>
                    <a:pt x="1518" y="1739"/>
                    <a:pt x="1572" y="1703"/>
                  </a:cubicBezTo>
                  <a:cubicBezTo>
                    <a:pt x="1679" y="1620"/>
                    <a:pt x="1727" y="1477"/>
                    <a:pt x="1691" y="1358"/>
                  </a:cubicBezTo>
                  <a:lnTo>
                    <a:pt x="1631" y="1144"/>
                  </a:lnTo>
                  <a:lnTo>
                    <a:pt x="1810" y="1001"/>
                  </a:lnTo>
                  <a:cubicBezTo>
                    <a:pt x="2036" y="822"/>
                    <a:pt x="1917" y="441"/>
                    <a:pt x="1619" y="429"/>
                  </a:cubicBezTo>
                  <a:lnTo>
                    <a:pt x="1393" y="429"/>
                  </a:lnTo>
                  <a:lnTo>
                    <a:pt x="1322" y="215"/>
                  </a:lnTo>
                  <a:cubicBezTo>
                    <a:pt x="1268" y="72"/>
                    <a:pt x="1143" y="1"/>
                    <a:pt x="10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1"/>
            <p:cNvSpPr/>
            <p:nvPr/>
          </p:nvSpPr>
          <p:spPr>
            <a:xfrm>
              <a:off x="5703375" y="2898400"/>
              <a:ext cx="50925" cy="43850"/>
            </a:xfrm>
            <a:custGeom>
              <a:avLst/>
              <a:gdLst/>
              <a:ahLst/>
              <a:cxnLst/>
              <a:rect l="l" t="t" r="r" b="b"/>
              <a:pathLst>
                <a:path w="2037" h="1754" extrusionOk="0">
                  <a:moveTo>
                    <a:pt x="1025" y="513"/>
                  </a:moveTo>
                  <a:lnTo>
                    <a:pt x="1048" y="596"/>
                  </a:lnTo>
                  <a:cubicBezTo>
                    <a:pt x="1096" y="715"/>
                    <a:pt x="1203" y="798"/>
                    <a:pt x="1334" y="798"/>
                  </a:cubicBezTo>
                  <a:lnTo>
                    <a:pt x="1418" y="798"/>
                  </a:lnTo>
                  <a:lnTo>
                    <a:pt x="1358" y="858"/>
                  </a:lnTo>
                  <a:cubicBezTo>
                    <a:pt x="1251" y="929"/>
                    <a:pt x="1203" y="1072"/>
                    <a:pt x="1251" y="1191"/>
                  </a:cubicBezTo>
                  <a:lnTo>
                    <a:pt x="1263" y="1275"/>
                  </a:lnTo>
                  <a:lnTo>
                    <a:pt x="1263" y="1275"/>
                  </a:lnTo>
                  <a:lnTo>
                    <a:pt x="1203" y="1227"/>
                  </a:lnTo>
                  <a:cubicBezTo>
                    <a:pt x="1150" y="1191"/>
                    <a:pt x="1087" y="1173"/>
                    <a:pt x="1025" y="1173"/>
                  </a:cubicBezTo>
                  <a:cubicBezTo>
                    <a:pt x="962" y="1173"/>
                    <a:pt x="900" y="1191"/>
                    <a:pt x="846" y="1227"/>
                  </a:cubicBezTo>
                  <a:lnTo>
                    <a:pt x="775" y="1275"/>
                  </a:lnTo>
                  <a:lnTo>
                    <a:pt x="775" y="1275"/>
                  </a:lnTo>
                  <a:lnTo>
                    <a:pt x="798" y="1191"/>
                  </a:lnTo>
                  <a:cubicBezTo>
                    <a:pt x="834" y="1072"/>
                    <a:pt x="786" y="929"/>
                    <a:pt x="691" y="858"/>
                  </a:cubicBezTo>
                  <a:lnTo>
                    <a:pt x="620" y="798"/>
                  </a:lnTo>
                  <a:lnTo>
                    <a:pt x="703" y="798"/>
                  </a:lnTo>
                  <a:cubicBezTo>
                    <a:pt x="834" y="798"/>
                    <a:pt x="953" y="715"/>
                    <a:pt x="989" y="596"/>
                  </a:cubicBezTo>
                  <a:lnTo>
                    <a:pt x="1025" y="513"/>
                  </a:lnTo>
                  <a:close/>
                  <a:moveTo>
                    <a:pt x="1020" y="1"/>
                  </a:moveTo>
                  <a:cubicBezTo>
                    <a:pt x="897" y="1"/>
                    <a:pt x="775" y="72"/>
                    <a:pt x="727" y="215"/>
                  </a:cubicBezTo>
                  <a:lnTo>
                    <a:pt x="644" y="429"/>
                  </a:lnTo>
                  <a:lnTo>
                    <a:pt x="417" y="429"/>
                  </a:lnTo>
                  <a:cubicBezTo>
                    <a:pt x="120" y="441"/>
                    <a:pt x="1" y="810"/>
                    <a:pt x="239" y="989"/>
                  </a:cubicBezTo>
                  <a:lnTo>
                    <a:pt x="417" y="1132"/>
                  </a:lnTo>
                  <a:lnTo>
                    <a:pt x="358" y="1346"/>
                  </a:lnTo>
                  <a:cubicBezTo>
                    <a:pt x="294" y="1564"/>
                    <a:pt x="460" y="1748"/>
                    <a:pt x="653" y="1748"/>
                  </a:cubicBezTo>
                  <a:cubicBezTo>
                    <a:pt x="713" y="1748"/>
                    <a:pt x="775" y="1731"/>
                    <a:pt x="834" y="1691"/>
                  </a:cubicBezTo>
                  <a:lnTo>
                    <a:pt x="1025" y="1572"/>
                  </a:lnTo>
                  <a:lnTo>
                    <a:pt x="1203" y="1691"/>
                  </a:lnTo>
                  <a:cubicBezTo>
                    <a:pt x="1257" y="1733"/>
                    <a:pt x="1322" y="1754"/>
                    <a:pt x="1388" y="1754"/>
                  </a:cubicBezTo>
                  <a:cubicBezTo>
                    <a:pt x="1453" y="1754"/>
                    <a:pt x="1519" y="1733"/>
                    <a:pt x="1572" y="1691"/>
                  </a:cubicBezTo>
                  <a:cubicBezTo>
                    <a:pt x="1679" y="1620"/>
                    <a:pt x="1727" y="1477"/>
                    <a:pt x="1691" y="1346"/>
                  </a:cubicBezTo>
                  <a:lnTo>
                    <a:pt x="1620" y="1132"/>
                  </a:lnTo>
                  <a:lnTo>
                    <a:pt x="1799" y="1001"/>
                  </a:lnTo>
                  <a:cubicBezTo>
                    <a:pt x="2037" y="810"/>
                    <a:pt x="1918" y="441"/>
                    <a:pt x="1620" y="429"/>
                  </a:cubicBezTo>
                  <a:lnTo>
                    <a:pt x="1394" y="429"/>
                  </a:lnTo>
                  <a:lnTo>
                    <a:pt x="1322" y="215"/>
                  </a:lnTo>
                  <a:cubicBezTo>
                    <a:pt x="1269" y="72"/>
                    <a:pt x="1144" y="1"/>
                    <a:pt x="10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1"/>
            <p:cNvSpPr/>
            <p:nvPr/>
          </p:nvSpPr>
          <p:spPr>
            <a:xfrm>
              <a:off x="5762025" y="2898400"/>
              <a:ext cx="50625" cy="43725"/>
            </a:xfrm>
            <a:custGeom>
              <a:avLst/>
              <a:gdLst/>
              <a:ahLst/>
              <a:cxnLst/>
              <a:rect l="l" t="t" r="r" b="b"/>
              <a:pathLst>
                <a:path w="2025" h="1749" extrusionOk="0">
                  <a:moveTo>
                    <a:pt x="1012" y="513"/>
                  </a:moveTo>
                  <a:lnTo>
                    <a:pt x="1048" y="596"/>
                  </a:lnTo>
                  <a:cubicBezTo>
                    <a:pt x="1084" y="715"/>
                    <a:pt x="1203" y="798"/>
                    <a:pt x="1334" y="798"/>
                  </a:cubicBezTo>
                  <a:lnTo>
                    <a:pt x="1417" y="798"/>
                  </a:lnTo>
                  <a:lnTo>
                    <a:pt x="1346" y="858"/>
                  </a:lnTo>
                  <a:cubicBezTo>
                    <a:pt x="1250" y="929"/>
                    <a:pt x="1203" y="1072"/>
                    <a:pt x="1238" y="1191"/>
                  </a:cubicBezTo>
                  <a:lnTo>
                    <a:pt x="1262" y="1275"/>
                  </a:lnTo>
                  <a:lnTo>
                    <a:pt x="1191" y="1227"/>
                  </a:lnTo>
                  <a:cubicBezTo>
                    <a:pt x="1137" y="1191"/>
                    <a:pt x="1075" y="1173"/>
                    <a:pt x="1012" y="1173"/>
                  </a:cubicBezTo>
                  <a:cubicBezTo>
                    <a:pt x="950" y="1173"/>
                    <a:pt x="887" y="1191"/>
                    <a:pt x="834" y="1227"/>
                  </a:cubicBezTo>
                  <a:lnTo>
                    <a:pt x="762" y="1275"/>
                  </a:lnTo>
                  <a:lnTo>
                    <a:pt x="762" y="1275"/>
                  </a:lnTo>
                  <a:lnTo>
                    <a:pt x="786" y="1191"/>
                  </a:lnTo>
                  <a:cubicBezTo>
                    <a:pt x="822" y="1072"/>
                    <a:pt x="786" y="929"/>
                    <a:pt x="679" y="858"/>
                  </a:cubicBezTo>
                  <a:lnTo>
                    <a:pt x="619" y="798"/>
                  </a:lnTo>
                  <a:lnTo>
                    <a:pt x="703" y="798"/>
                  </a:lnTo>
                  <a:cubicBezTo>
                    <a:pt x="834" y="798"/>
                    <a:pt x="941" y="715"/>
                    <a:pt x="988" y="596"/>
                  </a:cubicBezTo>
                  <a:lnTo>
                    <a:pt x="1012" y="513"/>
                  </a:lnTo>
                  <a:close/>
                  <a:moveTo>
                    <a:pt x="1017" y="1"/>
                  </a:moveTo>
                  <a:cubicBezTo>
                    <a:pt x="893" y="1"/>
                    <a:pt x="768" y="72"/>
                    <a:pt x="715" y="215"/>
                  </a:cubicBezTo>
                  <a:lnTo>
                    <a:pt x="643" y="429"/>
                  </a:lnTo>
                  <a:lnTo>
                    <a:pt x="417" y="429"/>
                  </a:lnTo>
                  <a:cubicBezTo>
                    <a:pt x="119" y="441"/>
                    <a:pt x="0" y="810"/>
                    <a:pt x="226" y="989"/>
                  </a:cubicBezTo>
                  <a:lnTo>
                    <a:pt x="405" y="1132"/>
                  </a:lnTo>
                  <a:lnTo>
                    <a:pt x="345" y="1346"/>
                  </a:lnTo>
                  <a:cubicBezTo>
                    <a:pt x="282" y="1564"/>
                    <a:pt x="455" y="1748"/>
                    <a:pt x="646" y="1748"/>
                  </a:cubicBezTo>
                  <a:cubicBezTo>
                    <a:pt x="705" y="1748"/>
                    <a:pt x="766" y="1731"/>
                    <a:pt x="822" y="1691"/>
                  </a:cubicBezTo>
                  <a:lnTo>
                    <a:pt x="1012" y="1572"/>
                  </a:lnTo>
                  <a:lnTo>
                    <a:pt x="1203" y="1691"/>
                  </a:lnTo>
                  <a:cubicBezTo>
                    <a:pt x="1259" y="1731"/>
                    <a:pt x="1320" y="1748"/>
                    <a:pt x="1379" y="1748"/>
                  </a:cubicBezTo>
                  <a:cubicBezTo>
                    <a:pt x="1570" y="1748"/>
                    <a:pt x="1743" y="1564"/>
                    <a:pt x="1679" y="1346"/>
                  </a:cubicBezTo>
                  <a:lnTo>
                    <a:pt x="1619" y="1132"/>
                  </a:lnTo>
                  <a:lnTo>
                    <a:pt x="1798" y="989"/>
                  </a:lnTo>
                  <a:cubicBezTo>
                    <a:pt x="2024" y="810"/>
                    <a:pt x="1905" y="441"/>
                    <a:pt x="1608" y="429"/>
                  </a:cubicBezTo>
                  <a:lnTo>
                    <a:pt x="1393" y="429"/>
                  </a:lnTo>
                  <a:lnTo>
                    <a:pt x="1310" y="215"/>
                  </a:lnTo>
                  <a:cubicBezTo>
                    <a:pt x="1262" y="72"/>
                    <a:pt x="1140" y="1"/>
                    <a:pt x="10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7" name="Google Shape;497;p21"/>
          <p:cNvGrpSpPr/>
          <p:nvPr/>
        </p:nvGrpSpPr>
        <p:grpSpPr>
          <a:xfrm>
            <a:off x="5338527" y="8513824"/>
            <a:ext cx="232971" cy="288760"/>
            <a:chOff x="5509300" y="2110275"/>
            <a:chExt cx="264650" cy="328025"/>
          </a:xfrm>
        </p:grpSpPr>
        <p:sp>
          <p:nvSpPr>
            <p:cNvPr id="498" name="Google Shape;498;p21"/>
            <p:cNvSpPr/>
            <p:nvPr/>
          </p:nvSpPr>
          <p:spPr>
            <a:xfrm>
              <a:off x="5509300" y="2110275"/>
              <a:ext cx="264650" cy="328025"/>
            </a:xfrm>
            <a:custGeom>
              <a:avLst/>
              <a:gdLst/>
              <a:ahLst/>
              <a:cxnLst/>
              <a:rect l="l" t="t" r="r" b="b"/>
              <a:pathLst>
                <a:path w="10586" h="13121" extrusionOk="0">
                  <a:moveTo>
                    <a:pt x="5283" y="379"/>
                  </a:moveTo>
                  <a:cubicBezTo>
                    <a:pt x="5421" y="379"/>
                    <a:pt x="5561" y="427"/>
                    <a:pt x="5680" y="522"/>
                  </a:cubicBezTo>
                  <a:cubicBezTo>
                    <a:pt x="5865" y="664"/>
                    <a:pt x="6091" y="742"/>
                    <a:pt x="6321" y="742"/>
                  </a:cubicBezTo>
                  <a:cubicBezTo>
                    <a:pt x="6417" y="742"/>
                    <a:pt x="6514" y="728"/>
                    <a:pt x="6609" y="700"/>
                  </a:cubicBezTo>
                  <a:cubicBezTo>
                    <a:pt x="6675" y="678"/>
                    <a:pt x="6742" y="668"/>
                    <a:pt x="6808" y="668"/>
                  </a:cubicBezTo>
                  <a:cubicBezTo>
                    <a:pt x="7029" y="668"/>
                    <a:pt x="7237" y="785"/>
                    <a:pt x="7347" y="986"/>
                  </a:cubicBezTo>
                  <a:cubicBezTo>
                    <a:pt x="7514" y="1272"/>
                    <a:pt x="7823" y="1462"/>
                    <a:pt x="8157" y="1486"/>
                  </a:cubicBezTo>
                  <a:cubicBezTo>
                    <a:pt x="8454" y="1498"/>
                    <a:pt x="8692" y="1724"/>
                    <a:pt x="8740" y="2010"/>
                  </a:cubicBezTo>
                  <a:cubicBezTo>
                    <a:pt x="8788" y="2343"/>
                    <a:pt x="9002" y="2629"/>
                    <a:pt x="9311" y="2772"/>
                  </a:cubicBezTo>
                  <a:cubicBezTo>
                    <a:pt x="9573" y="2891"/>
                    <a:pt x="9728" y="3189"/>
                    <a:pt x="9657" y="3475"/>
                  </a:cubicBezTo>
                  <a:cubicBezTo>
                    <a:pt x="9585" y="3808"/>
                    <a:pt x="9692" y="4141"/>
                    <a:pt x="9919" y="4391"/>
                  </a:cubicBezTo>
                  <a:cubicBezTo>
                    <a:pt x="10121" y="4606"/>
                    <a:pt x="10157" y="4927"/>
                    <a:pt x="9990" y="5177"/>
                  </a:cubicBezTo>
                  <a:lnTo>
                    <a:pt x="10002" y="5177"/>
                  </a:lnTo>
                  <a:cubicBezTo>
                    <a:pt x="9812" y="5451"/>
                    <a:pt x="9776" y="5808"/>
                    <a:pt x="9907" y="6118"/>
                  </a:cubicBezTo>
                  <a:cubicBezTo>
                    <a:pt x="10026" y="6392"/>
                    <a:pt x="9931" y="6701"/>
                    <a:pt x="9692" y="6880"/>
                  </a:cubicBezTo>
                  <a:cubicBezTo>
                    <a:pt x="9419" y="7070"/>
                    <a:pt x="9264" y="7392"/>
                    <a:pt x="9276" y="7725"/>
                  </a:cubicBezTo>
                  <a:cubicBezTo>
                    <a:pt x="9276" y="8023"/>
                    <a:pt x="9085" y="8285"/>
                    <a:pt x="8800" y="8356"/>
                  </a:cubicBezTo>
                  <a:cubicBezTo>
                    <a:pt x="8526" y="8428"/>
                    <a:pt x="8299" y="8594"/>
                    <a:pt x="8168" y="8832"/>
                  </a:cubicBezTo>
                  <a:cubicBezTo>
                    <a:pt x="8145" y="8892"/>
                    <a:pt x="8121" y="8940"/>
                    <a:pt x="8097" y="8999"/>
                  </a:cubicBezTo>
                  <a:cubicBezTo>
                    <a:pt x="8008" y="9256"/>
                    <a:pt x="7751" y="9418"/>
                    <a:pt x="7485" y="9418"/>
                  </a:cubicBezTo>
                  <a:cubicBezTo>
                    <a:pt x="7467" y="9418"/>
                    <a:pt x="7448" y="9417"/>
                    <a:pt x="7430" y="9416"/>
                  </a:cubicBezTo>
                  <a:cubicBezTo>
                    <a:pt x="7383" y="9409"/>
                    <a:pt x="7336" y="9406"/>
                    <a:pt x="7290" y="9406"/>
                  </a:cubicBezTo>
                  <a:cubicBezTo>
                    <a:pt x="6996" y="9406"/>
                    <a:pt x="6722" y="9533"/>
                    <a:pt x="6537" y="9749"/>
                  </a:cubicBezTo>
                  <a:cubicBezTo>
                    <a:pt x="6414" y="9896"/>
                    <a:pt x="6235" y="9972"/>
                    <a:pt x="6053" y="9972"/>
                  </a:cubicBezTo>
                  <a:cubicBezTo>
                    <a:pt x="5955" y="9972"/>
                    <a:pt x="5855" y="9950"/>
                    <a:pt x="5763" y="9904"/>
                  </a:cubicBezTo>
                  <a:cubicBezTo>
                    <a:pt x="5615" y="9827"/>
                    <a:pt x="5451" y="9788"/>
                    <a:pt x="5287" y="9788"/>
                  </a:cubicBezTo>
                  <a:cubicBezTo>
                    <a:pt x="5123" y="9788"/>
                    <a:pt x="4960" y="9827"/>
                    <a:pt x="4811" y="9904"/>
                  </a:cubicBezTo>
                  <a:cubicBezTo>
                    <a:pt x="4719" y="9950"/>
                    <a:pt x="4619" y="9972"/>
                    <a:pt x="4521" y="9972"/>
                  </a:cubicBezTo>
                  <a:cubicBezTo>
                    <a:pt x="4339" y="9972"/>
                    <a:pt x="4161" y="9896"/>
                    <a:pt x="4037" y="9749"/>
                  </a:cubicBezTo>
                  <a:cubicBezTo>
                    <a:pt x="3842" y="9533"/>
                    <a:pt x="3566" y="9406"/>
                    <a:pt x="3280" y="9406"/>
                  </a:cubicBezTo>
                  <a:cubicBezTo>
                    <a:pt x="3235" y="9406"/>
                    <a:pt x="3190" y="9409"/>
                    <a:pt x="3144" y="9416"/>
                  </a:cubicBezTo>
                  <a:cubicBezTo>
                    <a:pt x="3120" y="9419"/>
                    <a:pt x="3095" y="9420"/>
                    <a:pt x="3071" y="9420"/>
                  </a:cubicBezTo>
                  <a:cubicBezTo>
                    <a:pt x="2811" y="9420"/>
                    <a:pt x="2564" y="9250"/>
                    <a:pt x="2477" y="8999"/>
                  </a:cubicBezTo>
                  <a:cubicBezTo>
                    <a:pt x="2453" y="8940"/>
                    <a:pt x="2430" y="8892"/>
                    <a:pt x="2406" y="8832"/>
                  </a:cubicBezTo>
                  <a:cubicBezTo>
                    <a:pt x="2263" y="8594"/>
                    <a:pt x="2037" y="8428"/>
                    <a:pt x="1775" y="8356"/>
                  </a:cubicBezTo>
                  <a:cubicBezTo>
                    <a:pt x="1489" y="8285"/>
                    <a:pt x="1299" y="8023"/>
                    <a:pt x="1299" y="7725"/>
                  </a:cubicBezTo>
                  <a:cubicBezTo>
                    <a:pt x="1310" y="7392"/>
                    <a:pt x="1156" y="7070"/>
                    <a:pt x="882" y="6880"/>
                  </a:cubicBezTo>
                  <a:cubicBezTo>
                    <a:pt x="632" y="6701"/>
                    <a:pt x="548" y="6392"/>
                    <a:pt x="656" y="6118"/>
                  </a:cubicBezTo>
                  <a:cubicBezTo>
                    <a:pt x="787" y="5808"/>
                    <a:pt x="763" y="5451"/>
                    <a:pt x="572" y="5177"/>
                  </a:cubicBezTo>
                  <a:cubicBezTo>
                    <a:pt x="418" y="4927"/>
                    <a:pt x="441" y="4606"/>
                    <a:pt x="644" y="4391"/>
                  </a:cubicBezTo>
                  <a:cubicBezTo>
                    <a:pt x="882" y="4141"/>
                    <a:pt x="977" y="3808"/>
                    <a:pt x="906" y="3475"/>
                  </a:cubicBezTo>
                  <a:cubicBezTo>
                    <a:pt x="846" y="3189"/>
                    <a:pt x="989" y="2891"/>
                    <a:pt x="1263" y="2772"/>
                  </a:cubicBezTo>
                  <a:cubicBezTo>
                    <a:pt x="1561" y="2629"/>
                    <a:pt x="1775" y="2343"/>
                    <a:pt x="1834" y="2010"/>
                  </a:cubicBezTo>
                  <a:cubicBezTo>
                    <a:pt x="1882" y="1724"/>
                    <a:pt x="2120" y="1498"/>
                    <a:pt x="2418" y="1486"/>
                  </a:cubicBezTo>
                  <a:cubicBezTo>
                    <a:pt x="2751" y="1462"/>
                    <a:pt x="3049" y="1272"/>
                    <a:pt x="3215" y="986"/>
                  </a:cubicBezTo>
                  <a:cubicBezTo>
                    <a:pt x="3334" y="785"/>
                    <a:pt x="3545" y="668"/>
                    <a:pt x="3760" y="668"/>
                  </a:cubicBezTo>
                  <a:cubicBezTo>
                    <a:pt x="3825" y="668"/>
                    <a:pt x="3890" y="678"/>
                    <a:pt x="3954" y="700"/>
                  </a:cubicBezTo>
                  <a:cubicBezTo>
                    <a:pt x="4049" y="728"/>
                    <a:pt x="4146" y="742"/>
                    <a:pt x="4244" y="742"/>
                  </a:cubicBezTo>
                  <a:cubicBezTo>
                    <a:pt x="4478" y="742"/>
                    <a:pt x="4710" y="664"/>
                    <a:pt x="4894" y="522"/>
                  </a:cubicBezTo>
                  <a:cubicBezTo>
                    <a:pt x="5007" y="427"/>
                    <a:pt x="5144" y="379"/>
                    <a:pt x="5283" y="379"/>
                  </a:cubicBezTo>
                  <a:close/>
                  <a:moveTo>
                    <a:pt x="2263" y="9380"/>
                  </a:moveTo>
                  <a:cubicBezTo>
                    <a:pt x="2457" y="9649"/>
                    <a:pt x="2768" y="9802"/>
                    <a:pt x="3099" y="9802"/>
                  </a:cubicBezTo>
                  <a:cubicBezTo>
                    <a:pt x="3134" y="9802"/>
                    <a:pt x="3169" y="9800"/>
                    <a:pt x="3204" y="9797"/>
                  </a:cubicBezTo>
                  <a:cubicBezTo>
                    <a:pt x="3229" y="9794"/>
                    <a:pt x="3254" y="9792"/>
                    <a:pt x="3279" y="9792"/>
                  </a:cubicBezTo>
                  <a:cubicBezTo>
                    <a:pt x="3456" y="9792"/>
                    <a:pt x="3626" y="9865"/>
                    <a:pt x="3751" y="10011"/>
                  </a:cubicBezTo>
                  <a:cubicBezTo>
                    <a:pt x="3941" y="10236"/>
                    <a:pt x="4218" y="10359"/>
                    <a:pt x="4508" y="10359"/>
                  </a:cubicBezTo>
                  <a:cubicBezTo>
                    <a:pt x="4600" y="10359"/>
                    <a:pt x="4694" y="10347"/>
                    <a:pt x="4787" y="10321"/>
                  </a:cubicBezTo>
                  <a:lnTo>
                    <a:pt x="4787" y="10321"/>
                  </a:lnTo>
                  <a:lnTo>
                    <a:pt x="3811" y="12690"/>
                  </a:lnTo>
                  <a:cubicBezTo>
                    <a:pt x="3799" y="12714"/>
                    <a:pt x="3775" y="12726"/>
                    <a:pt x="3739" y="12726"/>
                  </a:cubicBezTo>
                  <a:cubicBezTo>
                    <a:pt x="3716" y="12726"/>
                    <a:pt x="3692" y="12714"/>
                    <a:pt x="3680" y="12690"/>
                  </a:cubicBezTo>
                  <a:lnTo>
                    <a:pt x="3108" y="11618"/>
                  </a:lnTo>
                  <a:cubicBezTo>
                    <a:pt x="3023" y="11466"/>
                    <a:pt x="2861" y="11375"/>
                    <a:pt x="2696" y="11375"/>
                  </a:cubicBezTo>
                  <a:cubicBezTo>
                    <a:pt x="2654" y="11375"/>
                    <a:pt x="2613" y="11380"/>
                    <a:pt x="2573" y="11392"/>
                  </a:cubicBezTo>
                  <a:lnTo>
                    <a:pt x="1406" y="11749"/>
                  </a:lnTo>
                  <a:cubicBezTo>
                    <a:pt x="1399" y="11753"/>
                    <a:pt x="1392" y="11754"/>
                    <a:pt x="1385" y="11754"/>
                  </a:cubicBezTo>
                  <a:cubicBezTo>
                    <a:pt x="1364" y="11754"/>
                    <a:pt x="1343" y="11743"/>
                    <a:pt x="1334" y="11726"/>
                  </a:cubicBezTo>
                  <a:cubicBezTo>
                    <a:pt x="1310" y="11714"/>
                    <a:pt x="1310" y="11678"/>
                    <a:pt x="1322" y="11654"/>
                  </a:cubicBezTo>
                  <a:lnTo>
                    <a:pt x="2263" y="9380"/>
                  </a:lnTo>
                  <a:close/>
                  <a:moveTo>
                    <a:pt x="8323" y="9392"/>
                  </a:moveTo>
                  <a:lnTo>
                    <a:pt x="9252" y="11654"/>
                  </a:lnTo>
                  <a:cubicBezTo>
                    <a:pt x="9276" y="11690"/>
                    <a:pt x="9264" y="11714"/>
                    <a:pt x="9240" y="11737"/>
                  </a:cubicBezTo>
                  <a:lnTo>
                    <a:pt x="9240" y="11726"/>
                  </a:lnTo>
                  <a:cubicBezTo>
                    <a:pt x="9231" y="11743"/>
                    <a:pt x="9210" y="11754"/>
                    <a:pt x="9190" y="11754"/>
                  </a:cubicBezTo>
                  <a:cubicBezTo>
                    <a:pt x="9182" y="11754"/>
                    <a:pt x="9175" y="11753"/>
                    <a:pt x="9169" y="11749"/>
                  </a:cubicBezTo>
                  <a:lnTo>
                    <a:pt x="8014" y="11392"/>
                  </a:lnTo>
                  <a:cubicBezTo>
                    <a:pt x="7971" y="11380"/>
                    <a:pt x="7927" y="11375"/>
                    <a:pt x="7885" y="11375"/>
                  </a:cubicBezTo>
                  <a:cubicBezTo>
                    <a:pt x="7714" y="11375"/>
                    <a:pt x="7552" y="11466"/>
                    <a:pt x="7466" y="11618"/>
                  </a:cubicBezTo>
                  <a:lnTo>
                    <a:pt x="6906" y="12690"/>
                  </a:lnTo>
                  <a:cubicBezTo>
                    <a:pt x="6895" y="12714"/>
                    <a:pt x="6859" y="12726"/>
                    <a:pt x="6835" y="12726"/>
                  </a:cubicBezTo>
                  <a:cubicBezTo>
                    <a:pt x="6799" y="12726"/>
                    <a:pt x="6775" y="12714"/>
                    <a:pt x="6764" y="12678"/>
                  </a:cubicBezTo>
                  <a:lnTo>
                    <a:pt x="5787" y="10333"/>
                  </a:lnTo>
                  <a:lnTo>
                    <a:pt x="5787" y="10333"/>
                  </a:lnTo>
                  <a:cubicBezTo>
                    <a:pt x="5882" y="10356"/>
                    <a:pt x="5966" y="10368"/>
                    <a:pt x="6061" y="10368"/>
                  </a:cubicBezTo>
                  <a:cubicBezTo>
                    <a:pt x="6359" y="10368"/>
                    <a:pt x="6633" y="10237"/>
                    <a:pt x="6823" y="10011"/>
                  </a:cubicBezTo>
                  <a:cubicBezTo>
                    <a:pt x="6950" y="9874"/>
                    <a:pt x="7123" y="9793"/>
                    <a:pt x="7310" y="9793"/>
                  </a:cubicBezTo>
                  <a:cubicBezTo>
                    <a:pt x="7334" y="9793"/>
                    <a:pt x="7358" y="9794"/>
                    <a:pt x="7383" y="9797"/>
                  </a:cubicBezTo>
                  <a:cubicBezTo>
                    <a:pt x="7425" y="9802"/>
                    <a:pt x="7468" y="9805"/>
                    <a:pt x="7511" y="9805"/>
                  </a:cubicBezTo>
                  <a:cubicBezTo>
                    <a:pt x="7824" y="9805"/>
                    <a:pt x="8124" y="9654"/>
                    <a:pt x="8323" y="9392"/>
                  </a:cubicBezTo>
                  <a:close/>
                  <a:moveTo>
                    <a:pt x="5287" y="1"/>
                  </a:moveTo>
                  <a:cubicBezTo>
                    <a:pt x="5064" y="1"/>
                    <a:pt x="4841" y="75"/>
                    <a:pt x="4656" y="224"/>
                  </a:cubicBezTo>
                  <a:cubicBezTo>
                    <a:pt x="4542" y="314"/>
                    <a:pt x="4404" y="359"/>
                    <a:pt x="4264" y="359"/>
                  </a:cubicBezTo>
                  <a:cubicBezTo>
                    <a:pt x="4200" y="359"/>
                    <a:pt x="4136" y="350"/>
                    <a:pt x="4073" y="331"/>
                  </a:cubicBezTo>
                  <a:cubicBezTo>
                    <a:pt x="3972" y="299"/>
                    <a:pt x="3869" y="284"/>
                    <a:pt x="3768" y="284"/>
                  </a:cubicBezTo>
                  <a:cubicBezTo>
                    <a:pt x="3415" y="284"/>
                    <a:pt x="3079" y="469"/>
                    <a:pt x="2894" y="784"/>
                  </a:cubicBezTo>
                  <a:cubicBezTo>
                    <a:pt x="2787" y="962"/>
                    <a:pt x="2596" y="1081"/>
                    <a:pt x="2394" y="1093"/>
                  </a:cubicBezTo>
                  <a:cubicBezTo>
                    <a:pt x="1918" y="1129"/>
                    <a:pt x="1525" y="1486"/>
                    <a:pt x="1453" y="1951"/>
                  </a:cubicBezTo>
                  <a:cubicBezTo>
                    <a:pt x="1418" y="2153"/>
                    <a:pt x="1287" y="2332"/>
                    <a:pt x="1096" y="2427"/>
                  </a:cubicBezTo>
                  <a:cubicBezTo>
                    <a:pt x="668" y="2617"/>
                    <a:pt x="441" y="3094"/>
                    <a:pt x="537" y="3558"/>
                  </a:cubicBezTo>
                  <a:cubicBezTo>
                    <a:pt x="584" y="3760"/>
                    <a:pt x="513" y="3975"/>
                    <a:pt x="370" y="4129"/>
                  </a:cubicBezTo>
                  <a:cubicBezTo>
                    <a:pt x="48" y="4463"/>
                    <a:pt x="1" y="4987"/>
                    <a:pt x="251" y="5380"/>
                  </a:cubicBezTo>
                  <a:cubicBezTo>
                    <a:pt x="370" y="5558"/>
                    <a:pt x="394" y="5784"/>
                    <a:pt x="310" y="5975"/>
                  </a:cubicBezTo>
                  <a:cubicBezTo>
                    <a:pt x="132" y="6415"/>
                    <a:pt x="275" y="6915"/>
                    <a:pt x="656" y="7201"/>
                  </a:cubicBezTo>
                  <a:cubicBezTo>
                    <a:pt x="822" y="7320"/>
                    <a:pt x="929" y="7511"/>
                    <a:pt x="918" y="7725"/>
                  </a:cubicBezTo>
                  <a:cubicBezTo>
                    <a:pt x="906" y="8201"/>
                    <a:pt x="1227" y="8618"/>
                    <a:pt x="1680" y="8737"/>
                  </a:cubicBezTo>
                  <a:cubicBezTo>
                    <a:pt x="1822" y="8773"/>
                    <a:pt x="1942" y="8844"/>
                    <a:pt x="2025" y="8951"/>
                  </a:cubicBezTo>
                  <a:lnTo>
                    <a:pt x="965" y="11511"/>
                  </a:lnTo>
                  <a:cubicBezTo>
                    <a:pt x="829" y="11826"/>
                    <a:pt x="1080" y="12149"/>
                    <a:pt x="1394" y="12149"/>
                  </a:cubicBezTo>
                  <a:cubicBezTo>
                    <a:pt x="1437" y="12149"/>
                    <a:pt x="1481" y="12143"/>
                    <a:pt x="1525" y="12130"/>
                  </a:cubicBezTo>
                  <a:lnTo>
                    <a:pt x="2680" y="11773"/>
                  </a:lnTo>
                  <a:cubicBezTo>
                    <a:pt x="2689" y="11770"/>
                    <a:pt x="2698" y="11769"/>
                    <a:pt x="2706" y="11769"/>
                  </a:cubicBezTo>
                  <a:cubicBezTo>
                    <a:pt x="2732" y="11769"/>
                    <a:pt x="2754" y="11782"/>
                    <a:pt x="2763" y="11809"/>
                  </a:cubicBezTo>
                  <a:lnTo>
                    <a:pt x="3335" y="12880"/>
                  </a:lnTo>
                  <a:cubicBezTo>
                    <a:pt x="3420" y="13040"/>
                    <a:pt x="3579" y="13121"/>
                    <a:pt x="3739" y="13121"/>
                  </a:cubicBezTo>
                  <a:cubicBezTo>
                    <a:pt x="3913" y="13121"/>
                    <a:pt x="4087" y="13025"/>
                    <a:pt x="4168" y="12833"/>
                  </a:cubicBezTo>
                  <a:lnTo>
                    <a:pt x="5263" y="10178"/>
                  </a:lnTo>
                  <a:lnTo>
                    <a:pt x="5311" y="10178"/>
                  </a:lnTo>
                  <a:lnTo>
                    <a:pt x="6418" y="12833"/>
                  </a:lnTo>
                  <a:cubicBezTo>
                    <a:pt x="6493" y="13021"/>
                    <a:pt x="6667" y="13116"/>
                    <a:pt x="6841" y="13116"/>
                  </a:cubicBezTo>
                  <a:cubicBezTo>
                    <a:pt x="6998" y="13116"/>
                    <a:pt x="7155" y="13039"/>
                    <a:pt x="7240" y="12880"/>
                  </a:cubicBezTo>
                  <a:lnTo>
                    <a:pt x="7811" y="11809"/>
                  </a:lnTo>
                  <a:cubicBezTo>
                    <a:pt x="7820" y="11782"/>
                    <a:pt x="7843" y="11769"/>
                    <a:pt x="7868" y="11769"/>
                  </a:cubicBezTo>
                  <a:cubicBezTo>
                    <a:pt x="7877" y="11769"/>
                    <a:pt x="7886" y="11770"/>
                    <a:pt x="7895" y="11773"/>
                  </a:cubicBezTo>
                  <a:lnTo>
                    <a:pt x="9050" y="12130"/>
                  </a:lnTo>
                  <a:cubicBezTo>
                    <a:pt x="9095" y="12143"/>
                    <a:pt x="9140" y="12149"/>
                    <a:pt x="9184" y="12149"/>
                  </a:cubicBezTo>
                  <a:cubicBezTo>
                    <a:pt x="9503" y="12149"/>
                    <a:pt x="9745" y="11826"/>
                    <a:pt x="9609" y="11511"/>
                  </a:cubicBezTo>
                  <a:lnTo>
                    <a:pt x="8549" y="8951"/>
                  </a:lnTo>
                  <a:cubicBezTo>
                    <a:pt x="8645" y="8844"/>
                    <a:pt x="8764" y="8773"/>
                    <a:pt x="8895" y="8737"/>
                  </a:cubicBezTo>
                  <a:cubicBezTo>
                    <a:pt x="9347" y="8618"/>
                    <a:pt x="9669" y="8201"/>
                    <a:pt x="9657" y="7725"/>
                  </a:cubicBezTo>
                  <a:cubicBezTo>
                    <a:pt x="9645" y="7511"/>
                    <a:pt x="9752" y="7320"/>
                    <a:pt x="9919" y="7201"/>
                  </a:cubicBezTo>
                  <a:cubicBezTo>
                    <a:pt x="10300" y="6915"/>
                    <a:pt x="10443" y="6415"/>
                    <a:pt x="10264" y="5975"/>
                  </a:cubicBezTo>
                  <a:cubicBezTo>
                    <a:pt x="10181" y="5784"/>
                    <a:pt x="10204" y="5558"/>
                    <a:pt x="10324" y="5380"/>
                  </a:cubicBezTo>
                  <a:cubicBezTo>
                    <a:pt x="10585" y="4987"/>
                    <a:pt x="10526" y="4463"/>
                    <a:pt x="10204" y="4129"/>
                  </a:cubicBezTo>
                  <a:cubicBezTo>
                    <a:pt x="10062" y="3975"/>
                    <a:pt x="10002" y="3760"/>
                    <a:pt x="10038" y="3558"/>
                  </a:cubicBezTo>
                  <a:cubicBezTo>
                    <a:pt x="10145" y="3094"/>
                    <a:pt x="9907" y="2617"/>
                    <a:pt x="9478" y="2427"/>
                  </a:cubicBezTo>
                  <a:cubicBezTo>
                    <a:pt x="9288" y="2332"/>
                    <a:pt x="9157" y="2153"/>
                    <a:pt x="9121" y="1951"/>
                  </a:cubicBezTo>
                  <a:cubicBezTo>
                    <a:pt x="9050" y="1486"/>
                    <a:pt x="8657" y="1129"/>
                    <a:pt x="8192" y="1093"/>
                  </a:cubicBezTo>
                  <a:cubicBezTo>
                    <a:pt x="7978" y="1081"/>
                    <a:pt x="7787" y="962"/>
                    <a:pt x="7680" y="784"/>
                  </a:cubicBezTo>
                  <a:cubicBezTo>
                    <a:pt x="7495" y="469"/>
                    <a:pt x="7159" y="284"/>
                    <a:pt x="6807" y="284"/>
                  </a:cubicBezTo>
                  <a:cubicBezTo>
                    <a:pt x="6705" y="284"/>
                    <a:pt x="6603" y="299"/>
                    <a:pt x="6502" y="331"/>
                  </a:cubicBezTo>
                  <a:cubicBezTo>
                    <a:pt x="6438" y="350"/>
                    <a:pt x="6374" y="359"/>
                    <a:pt x="6310" y="359"/>
                  </a:cubicBezTo>
                  <a:cubicBezTo>
                    <a:pt x="6170" y="359"/>
                    <a:pt x="6033" y="314"/>
                    <a:pt x="5918" y="224"/>
                  </a:cubicBezTo>
                  <a:cubicBezTo>
                    <a:pt x="5734" y="75"/>
                    <a:pt x="5510" y="1"/>
                    <a:pt x="52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1"/>
            <p:cNvSpPr/>
            <p:nvPr/>
          </p:nvSpPr>
          <p:spPr>
            <a:xfrm>
              <a:off x="5542025" y="2169150"/>
              <a:ext cx="198875" cy="170275"/>
            </a:xfrm>
            <a:custGeom>
              <a:avLst/>
              <a:gdLst/>
              <a:ahLst/>
              <a:cxnLst/>
              <a:rect l="l" t="t" r="r" b="b"/>
              <a:pathLst>
                <a:path w="7955" h="6811" extrusionOk="0">
                  <a:moveTo>
                    <a:pt x="3395" y="369"/>
                  </a:moveTo>
                  <a:lnTo>
                    <a:pt x="3407" y="381"/>
                  </a:lnTo>
                  <a:lnTo>
                    <a:pt x="4538" y="381"/>
                  </a:lnTo>
                  <a:cubicBezTo>
                    <a:pt x="4609" y="381"/>
                    <a:pt x="4681" y="441"/>
                    <a:pt x="4681" y="512"/>
                  </a:cubicBezTo>
                  <a:cubicBezTo>
                    <a:pt x="4681" y="679"/>
                    <a:pt x="4812" y="810"/>
                    <a:pt x="4978" y="810"/>
                  </a:cubicBezTo>
                  <a:cubicBezTo>
                    <a:pt x="5062" y="810"/>
                    <a:pt x="5121" y="870"/>
                    <a:pt x="5121" y="953"/>
                  </a:cubicBezTo>
                  <a:lnTo>
                    <a:pt x="5121" y="1477"/>
                  </a:lnTo>
                  <a:lnTo>
                    <a:pt x="4847" y="1477"/>
                  </a:lnTo>
                  <a:cubicBezTo>
                    <a:pt x="4835" y="1477"/>
                    <a:pt x="4812" y="1465"/>
                    <a:pt x="4812" y="1441"/>
                  </a:cubicBezTo>
                  <a:lnTo>
                    <a:pt x="4812" y="1310"/>
                  </a:lnTo>
                  <a:cubicBezTo>
                    <a:pt x="4812" y="1143"/>
                    <a:pt x="4693" y="977"/>
                    <a:pt x="4526" y="929"/>
                  </a:cubicBezTo>
                  <a:cubicBezTo>
                    <a:pt x="4454" y="905"/>
                    <a:pt x="4383" y="893"/>
                    <a:pt x="4300" y="893"/>
                  </a:cubicBezTo>
                  <a:lnTo>
                    <a:pt x="3645" y="893"/>
                  </a:lnTo>
                  <a:cubicBezTo>
                    <a:pt x="3407" y="893"/>
                    <a:pt x="3145" y="1036"/>
                    <a:pt x="3145" y="1310"/>
                  </a:cubicBezTo>
                  <a:lnTo>
                    <a:pt x="3145" y="1441"/>
                  </a:lnTo>
                  <a:cubicBezTo>
                    <a:pt x="3145" y="1465"/>
                    <a:pt x="3121" y="1477"/>
                    <a:pt x="3097" y="1477"/>
                  </a:cubicBezTo>
                  <a:lnTo>
                    <a:pt x="2835" y="1477"/>
                  </a:lnTo>
                  <a:lnTo>
                    <a:pt x="2835" y="941"/>
                  </a:lnTo>
                  <a:cubicBezTo>
                    <a:pt x="2835" y="631"/>
                    <a:pt x="3085" y="369"/>
                    <a:pt x="3395" y="369"/>
                  </a:cubicBezTo>
                  <a:close/>
                  <a:moveTo>
                    <a:pt x="4300" y="1286"/>
                  </a:moveTo>
                  <a:cubicBezTo>
                    <a:pt x="4347" y="1286"/>
                    <a:pt x="4395" y="1298"/>
                    <a:pt x="4431" y="1322"/>
                  </a:cubicBezTo>
                  <a:lnTo>
                    <a:pt x="4431" y="1453"/>
                  </a:lnTo>
                  <a:cubicBezTo>
                    <a:pt x="4431" y="1679"/>
                    <a:pt x="4609" y="1858"/>
                    <a:pt x="4835" y="1870"/>
                  </a:cubicBezTo>
                  <a:lnTo>
                    <a:pt x="5121" y="1870"/>
                  </a:lnTo>
                  <a:lnTo>
                    <a:pt x="5121" y="2036"/>
                  </a:lnTo>
                  <a:cubicBezTo>
                    <a:pt x="5002" y="2048"/>
                    <a:pt x="4907" y="2143"/>
                    <a:pt x="4895" y="2263"/>
                  </a:cubicBezTo>
                  <a:cubicBezTo>
                    <a:pt x="4859" y="2751"/>
                    <a:pt x="4466" y="3120"/>
                    <a:pt x="3978" y="3120"/>
                  </a:cubicBezTo>
                  <a:cubicBezTo>
                    <a:pt x="3502" y="3120"/>
                    <a:pt x="3097" y="2751"/>
                    <a:pt x="3061" y="2263"/>
                  </a:cubicBezTo>
                  <a:cubicBezTo>
                    <a:pt x="3061" y="2143"/>
                    <a:pt x="2966" y="2048"/>
                    <a:pt x="2835" y="2036"/>
                  </a:cubicBezTo>
                  <a:lnTo>
                    <a:pt x="2835" y="1870"/>
                  </a:lnTo>
                  <a:lnTo>
                    <a:pt x="3109" y="1870"/>
                  </a:lnTo>
                  <a:cubicBezTo>
                    <a:pt x="3335" y="1870"/>
                    <a:pt x="3526" y="1679"/>
                    <a:pt x="3526" y="1453"/>
                  </a:cubicBezTo>
                  <a:lnTo>
                    <a:pt x="3526" y="1322"/>
                  </a:lnTo>
                  <a:cubicBezTo>
                    <a:pt x="3561" y="1298"/>
                    <a:pt x="3609" y="1286"/>
                    <a:pt x="3645" y="1286"/>
                  </a:cubicBezTo>
                  <a:close/>
                  <a:moveTo>
                    <a:pt x="4383" y="3441"/>
                  </a:moveTo>
                  <a:lnTo>
                    <a:pt x="4383" y="3656"/>
                  </a:lnTo>
                  <a:lnTo>
                    <a:pt x="3990" y="4001"/>
                  </a:lnTo>
                  <a:lnTo>
                    <a:pt x="3573" y="3656"/>
                  </a:lnTo>
                  <a:lnTo>
                    <a:pt x="3573" y="3441"/>
                  </a:lnTo>
                  <a:cubicBezTo>
                    <a:pt x="3704" y="3489"/>
                    <a:pt x="3847" y="3501"/>
                    <a:pt x="3978" y="3501"/>
                  </a:cubicBezTo>
                  <a:cubicBezTo>
                    <a:pt x="4121" y="3501"/>
                    <a:pt x="4252" y="3489"/>
                    <a:pt x="4383" y="3441"/>
                  </a:cubicBezTo>
                  <a:close/>
                  <a:moveTo>
                    <a:pt x="4633" y="3953"/>
                  </a:moveTo>
                  <a:lnTo>
                    <a:pt x="5085" y="4037"/>
                  </a:lnTo>
                  <a:lnTo>
                    <a:pt x="4740" y="4513"/>
                  </a:lnTo>
                  <a:lnTo>
                    <a:pt x="4312" y="4227"/>
                  </a:lnTo>
                  <a:lnTo>
                    <a:pt x="4633" y="3953"/>
                  </a:lnTo>
                  <a:close/>
                  <a:moveTo>
                    <a:pt x="3335" y="3953"/>
                  </a:moveTo>
                  <a:lnTo>
                    <a:pt x="3669" y="4227"/>
                  </a:lnTo>
                  <a:lnTo>
                    <a:pt x="3228" y="4525"/>
                  </a:lnTo>
                  <a:lnTo>
                    <a:pt x="2871" y="4048"/>
                  </a:lnTo>
                  <a:lnTo>
                    <a:pt x="3335" y="3953"/>
                  </a:lnTo>
                  <a:close/>
                  <a:moveTo>
                    <a:pt x="3990" y="4477"/>
                  </a:moveTo>
                  <a:lnTo>
                    <a:pt x="4335" y="4703"/>
                  </a:lnTo>
                  <a:lnTo>
                    <a:pt x="4145" y="4906"/>
                  </a:lnTo>
                  <a:lnTo>
                    <a:pt x="3823" y="4906"/>
                  </a:lnTo>
                  <a:lnTo>
                    <a:pt x="3621" y="4715"/>
                  </a:lnTo>
                  <a:lnTo>
                    <a:pt x="3990" y="4477"/>
                  </a:lnTo>
                  <a:close/>
                  <a:moveTo>
                    <a:pt x="2514" y="4203"/>
                  </a:moveTo>
                  <a:cubicBezTo>
                    <a:pt x="2514" y="4203"/>
                    <a:pt x="2514" y="4203"/>
                    <a:pt x="2514" y="4215"/>
                  </a:cubicBezTo>
                  <a:lnTo>
                    <a:pt x="2919" y="4763"/>
                  </a:lnTo>
                  <a:cubicBezTo>
                    <a:pt x="2990" y="4858"/>
                    <a:pt x="3097" y="4906"/>
                    <a:pt x="3216" y="4906"/>
                  </a:cubicBezTo>
                  <a:lnTo>
                    <a:pt x="3252" y="4906"/>
                  </a:lnTo>
                  <a:lnTo>
                    <a:pt x="3514" y="5156"/>
                  </a:lnTo>
                  <a:lnTo>
                    <a:pt x="3157" y="6334"/>
                  </a:lnTo>
                  <a:cubicBezTo>
                    <a:pt x="2573" y="6204"/>
                    <a:pt x="2026" y="5918"/>
                    <a:pt x="1585" y="5525"/>
                  </a:cubicBezTo>
                  <a:lnTo>
                    <a:pt x="1585" y="5013"/>
                  </a:lnTo>
                  <a:cubicBezTo>
                    <a:pt x="1585" y="4691"/>
                    <a:pt x="1787" y="4418"/>
                    <a:pt x="2097" y="4322"/>
                  </a:cubicBezTo>
                  <a:lnTo>
                    <a:pt x="2109" y="4322"/>
                  </a:lnTo>
                  <a:lnTo>
                    <a:pt x="2514" y="4203"/>
                  </a:lnTo>
                  <a:close/>
                  <a:moveTo>
                    <a:pt x="5455" y="4191"/>
                  </a:moveTo>
                  <a:lnTo>
                    <a:pt x="5859" y="4310"/>
                  </a:lnTo>
                  <a:cubicBezTo>
                    <a:pt x="6157" y="4394"/>
                    <a:pt x="6371" y="4680"/>
                    <a:pt x="6371" y="5001"/>
                  </a:cubicBezTo>
                  <a:lnTo>
                    <a:pt x="6371" y="5013"/>
                  </a:lnTo>
                  <a:lnTo>
                    <a:pt x="6371" y="5525"/>
                  </a:lnTo>
                  <a:cubicBezTo>
                    <a:pt x="5919" y="5918"/>
                    <a:pt x="5383" y="6204"/>
                    <a:pt x="4788" y="6334"/>
                  </a:cubicBezTo>
                  <a:lnTo>
                    <a:pt x="4431" y="5144"/>
                  </a:lnTo>
                  <a:lnTo>
                    <a:pt x="4704" y="4894"/>
                  </a:lnTo>
                  <a:lnTo>
                    <a:pt x="4740" y="4894"/>
                  </a:lnTo>
                  <a:cubicBezTo>
                    <a:pt x="4859" y="4894"/>
                    <a:pt x="4966" y="4834"/>
                    <a:pt x="5038" y="4739"/>
                  </a:cubicBezTo>
                  <a:lnTo>
                    <a:pt x="5443" y="4203"/>
                  </a:lnTo>
                  <a:lnTo>
                    <a:pt x="5455" y="4191"/>
                  </a:lnTo>
                  <a:close/>
                  <a:moveTo>
                    <a:pt x="4073" y="5287"/>
                  </a:moveTo>
                  <a:lnTo>
                    <a:pt x="4407" y="6406"/>
                  </a:lnTo>
                  <a:cubicBezTo>
                    <a:pt x="4264" y="6424"/>
                    <a:pt x="4121" y="6433"/>
                    <a:pt x="3978" y="6433"/>
                  </a:cubicBezTo>
                  <a:cubicBezTo>
                    <a:pt x="3835" y="6433"/>
                    <a:pt x="3692" y="6424"/>
                    <a:pt x="3550" y="6406"/>
                  </a:cubicBezTo>
                  <a:lnTo>
                    <a:pt x="3883" y="5287"/>
                  </a:lnTo>
                  <a:close/>
                  <a:moveTo>
                    <a:pt x="3407" y="0"/>
                  </a:moveTo>
                  <a:cubicBezTo>
                    <a:pt x="2871" y="0"/>
                    <a:pt x="2454" y="417"/>
                    <a:pt x="2454" y="953"/>
                  </a:cubicBezTo>
                  <a:lnTo>
                    <a:pt x="2454" y="2048"/>
                  </a:lnTo>
                  <a:cubicBezTo>
                    <a:pt x="2454" y="2203"/>
                    <a:pt x="2549" y="2346"/>
                    <a:pt x="2692" y="2394"/>
                  </a:cubicBezTo>
                  <a:cubicBezTo>
                    <a:pt x="2740" y="2727"/>
                    <a:pt x="2919" y="3036"/>
                    <a:pt x="3192" y="3239"/>
                  </a:cubicBezTo>
                  <a:lnTo>
                    <a:pt x="3192" y="3584"/>
                  </a:lnTo>
                  <a:lnTo>
                    <a:pt x="2716" y="3679"/>
                  </a:lnTo>
                  <a:lnTo>
                    <a:pt x="2704" y="3679"/>
                  </a:lnTo>
                  <a:cubicBezTo>
                    <a:pt x="2645" y="3691"/>
                    <a:pt x="2573" y="3739"/>
                    <a:pt x="2538" y="3798"/>
                  </a:cubicBezTo>
                  <a:lnTo>
                    <a:pt x="1990" y="3953"/>
                  </a:lnTo>
                  <a:cubicBezTo>
                    <a:pt x="1525" y="4084"/>
                    <a:pt x="1204" y="4525"/>
                    <a:pt x="1204" y="5013"/>
                  </a:cubicBezTo>
                  <a:lnTo>
                    <a:pt x="1204" y="5120"/>
                  </a:lnTo>
                  <a:cubicBezTo>
                    <a:pt x="752" y="4584"/>
                    <a:pt x="478" y="3929"/>
                    <a:pt x="394" y="3227"/>
                  </a:cubicBezTo>
                  <a:cubicBezTo>
                    <a:pt x="383" y="3112"/>
                    <a:pt x="297" y="3058"/>
                    <a:pt x="209" y="3058"/>
                  </a:cubicBezTo>
                  <a:cubicBezTo>
                    <a:pt x="106" y="3058"/>
                    <a:pt x="1" y="3133"/>
                    <a:pt x="13" y="3275"/>
                  </a:cubicBezTo>
                  <a:cubicBezTo>
                    <a:pt x="252" y="5287"/>
                    <a:pt x="1954" y="6811"/>
                    <a:pt x="3978" y="6811"/>
                  </a:cubicBezTo>
                  <a:cubicBezTo>
                    <a:pt x="6002" y="6811"/>
                    <a:pt x="7717" y="5287"/>
                    <a:pt x="7943" y="3275"/>
                  </a:cubicBezTo>
                  <a:cubicBezTo>
                    <a:pt x="7955" y="3167"/>
                    <a:pt x="7883" y="3072"/>
                    <a:pt x="7776" y="3060"/>
                  </a:cubicBezTo>
                  <a:cubicBezTo>
                    <a:pt x="7768" y="3059"/>
                    <a:pt x="7761" y="3059"/>
                    <a:pt x="7753" y="3059"/>
                  </a:cubicBezTo>
                  <a:cubicBezTo>
                    <a:pt x="7656" y="3059"/>
                    <a:pt x="7573" y="3128"/>
                    <a:pt x="7562" y="3227"/>
                  </a:cubicBezTo>
                  <a:cubicBezTo>
                    <a:pt x="7479" y="3929"/>
                    <a:pt x="7205" y="4584"/>
                    <a:pt x="6752" y="5120"/>
                  </a:cubicBezTo>
                  <a:lnTo>
                    <a:pt x="6752" y="5013"/>
                  </a:lnTo>
                  <a:cubicBezTo>
                    <a:pt x="6752" y="4525"/>
                    <a:pt x="6431" y="4084"/>
                    <a:pt x="5967" y="3953"/>
                  </a:cubicBezTo>
                  <a:lnTo>
                    <a:pt x="5431" y="3798"/>
                  </a:lnTo>
                  <a:cubicBezTo>
                    <a:pt x="5383" y="3739"/>
                    <a:pt x="5324" y="3703"/>
                    <a:pt x="5252" y="3679"/>
                  </a:cubicBezTo>
                  <a:lnTo>
                    <a:pt x="5240" y="3679"/>
                  </a:lnTo>
                  <a:lnTo>
                    <a:pt x="4764" y="3584"/>
                  </a:lnTo>
                  <a:lnTo>
                    <a:pt x="4764" y="3239"/>
                  </a:lnTo>
                  <a:cubicBezTo>
                    <a:pt x="5038" y="3036"/>
                    <a:pt x="5216" y="2727"/>
                    <a:pt x="5264" y="2394"/>
                  </a:cubicBezTo>
                  <a:cubicBezTo>
                    <a:pt x="5407" y="2346"/>
                    <a:pt x="5502" y="2203"/>
                    <a:pt x="5502" y="2048"/>
                  </a:cubicBezTo>
                  <a:lnTo>
                    <a:pt x="5502" y="965"/>
                  </a:lnTo>
                  <a:cubicBezTo>
                    <a:pt x="5228" y="596"/>
                    <a:pt x="4907" y="274"/>
                    <a:pt x="4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1"/>
            <p:cNvSpPr/>
            <p:nvPr/>
          </p:nvSpPr>
          <p:spPr>
            <a:xfrm>
              <a:off x="5542050" y="2140275"/>
              <a:ext cx="198550" cy="92625"/>
            </a:xfrm>
            <a:custGeom>
              <a:avLst/>
              <a:gdLst/>
              <a:ahLst/>
              <a:cxnLst/>
              <a:rect l="l" t="t" r="r" b="b"/>
              <a:pathLst>
                <a:path w="7942" h="3705" extrusionOk="0">
                  <a:moveTo>
                    <a:pt x="3977" y="0"/>
                  </a:moveTo>
                  <a:cubicBezTo>
                    <a:pt x="1965" y="0"/>
                    <a:pt x="262" y="1489"/>
                    <a:pt x="12" y="3489"/>
                  </a:cubicBezTo>
                  <a:cubicBezTo>
                    <a:pt x="0" y="3584"/>
                    <a:pt x="84" y="3691"/>
                    <a:pt x="179" y="3703"/>
                  </a:cubicBezTo>
                  <a:lnTo>
                    <a:pt x="191" y="3703"/>
                  </a:lnTo>
                  <a:cubicBezTo>
                    <a:pt x="198" y="3704"/>
                    <a:pt x="205" y="3704"/>
                    <a:pt x="211" y="3704"/>
                  </a:cubicBezTo>
                  <a:cubicBezTo>
                    <a:pt x="310" y="3704"/>
                    <a:pt x="394" y="3626"/>
                    <a:pt x="405" y="3537"/>
                  </a:cubicBezTo>
                  <a:cubicBezTo>
                    <a:pt x="643" y="1739"/>
                    <a:pt x="2167" y="405"/>
                    <a:pt x="3977" y="405"/>
                  </a:cubicBezTo>
                  <a:cubicBezTo>
                    <a:pt x="5787" y="405"/>
                    <a:pt x="7311" y="1739"/>
                    <a:pt x="7549" y="3537"/>
                  </a:cubicBezTo>
                  <a:cubicBezTo>
                    <a:pt x="7561" y="3632"/>
                    <a:pt x="7644" y="3703"/>
                    <a:pt x="7740" y="3703"/>
                  </a:cubicBezTo>
                  <a:lnTo>
                    <a:pt x="7763" y="3703"/>
                  </a:lnTo>
                  <a:cubicBezTo>
                    <a:pt x="7871" y="3691"/>
                    <a:pt x="7942" y="3584"/>
                    <a:pt x="7930" y="3489"/>
                  </a:cubicBezTo>
                  <a:cubicBezTo>
                    <a:pt x="7680" y="1489"/>
                    <a:pt x="5977" y="0"/>
                    <a:pt x="39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1" name="Google Shape;501;p21"/>
          <p:cNvGrpSpPr/>
          <p:nvPr/>
        </p:nvGrpSpPr>
        <p:grpSpPr>
          <a:xfrm>
            <a:off x="5319403" y="8069426"/>
            <a:ext cx="232971" cy="288892"/>
            <a:chOff x="5487575" y="1605450"/>
            <a:chExt cx="264650" cy="328175"/>
          </a:xfrm>
        </p:grpSpPr>
        <p:sp>
          <p:nvSpPr>
            <p:cNvPr id="502" name="Google Shape;502;p21"/>
            <p:cNvSpPr/>
            <p:nvPr/>
          </p:nvSpPr>
          <p:spPr>
            <a:xfrm>
              <a:off x="5487575" y="1605450"/>
              <a:ext cx="264650" cy="328175"/>
            </a:xfrm>
            <a:custGeom>
              <a:avLst/>
              <a:gdLst/>
              <a:ahLst/>
              <a:cxnLst/>
              <a:rect l="l" t="t" r="r" b="b"/>
              <a:pathLst>
                <a:path w="10586" h="13127" extrusionOk="0">
                  <a:moveTo>
                    <a:pt x="5293" y="379"/>
                  </a:moveTo>
                  <a:cubicBezTo>
                    <a:pt x="5433" y="379"/>
                    <a:pt x="5573" y="427"/>
                    <a:pt x="5692" y="522"/>
                  </a:cubicBezTo>
                  <a:cubicBezTo>
                    <a:pt x="5876" y="665"/>
                    <a:pt x="6103" y="742"/>
                    <a:pt x="6333" y="742"/>
                  </a:cubicBezTo>
                  <a:cubicBezTo>
                    <a:pt x="6429" y="742"/>
                    <a:pt x="6526" y="729"/>
                    <a:pt x="6621" y="700"/>
                  </a:cubicBezTo>
                  <a:cubicBezTo>
                    <a:pt x="6687" y="678"/>
                    <a:pt x="6753" y="668"/>
                    <a:pt x="6819" y="668"/>
                  </a:cubicBezTo>
                  <a:cubicBezTo>
                    <a:pt x="7036" y="668"/>
                    <a:pt x="7240" y="785"/>
                    <a:pt x="7359" y="986"/>
                  </a:cubicBezTo>
                  <a:cubicBezTo>
                    <a:pt x="7525" y="1272"/>
                    <a:pt x="7835" y="1462"/>
                    <a:pt x="8168" y="1486"/>
                  </a:cubicBezTo>
                  <a:cubicBezTo>
                    <a:pt x="8454" y="1498"/>
                    <a:pt x="8704" y="1724"/>
                    <a:pt x="8752" y="2010"/>
                  </a:cubicBezTo>
                  <a:cubicBezTo>
                    <a:pt x="8799" y="2343"/>
                    <a:pt x="9014" y="2629"/>
                    <a:pt x="9323" y="2772"/>
                  </a:cubicBezTo>
                  <a:cubicBezTo>
                    <a:pt x="9585" y="2891"/>
                    <a:pt x="9728" y="3189"/>
                    <a:pt x="9669" y="3475"/>
                  </a:cubicBezTo>
                  <a:cubicBezTo>
                    <a:pt x="9597" y="3808"/>
                    <a:pt x="9704" y="4141"/>
                    <a:pt x="9930" y="4391"/>
                  </a:cubicBezTo>
                  <a:cubicBezTo>
                    <a:pt x="10133" y="4606"/>
                    <a:pt x="10169" y="4927"/>
                    <a:pt x="10002" y="5177"/>
                  </a:cubicBezTo>
                  <a:cubicBezTo>
                    <a:pt x="9823" y="5463"/>
                    <a:pt x="9788" y="5820"/>
                    <a:pt x="9919" y="6130"/>
                  </a:cubicBezTo>
                  <a:cubicBezTo>
                    <a:pt x="10026" y="6392"/>
                    <a:pt x="9942" y="6713"/>
                    <a:pt x="9704" y="6880"/>
                  </a:cubicBezTo>
                  <a:cubicBezTo>
                    <a:pt x="9430" y="7082"/>
                    <a:pt x="9264" y="7404"/>
                    <a:pt x="9276" y="7737"/>
                  </a:cubicBezTo>
                  <a:cubicBezTo>
                    <a:pt x="9288" y="8023"/>
                    <a:pt x="9085" y="8285"/>
                    <a:pt x="8799" y="8368"/>
                  </a:cubicBezTo>
                  <a:cubicBezTo>
                    <a:pt x="8537" y="8428"/>
                    <a:pt x="8311" y="8606"/>
                    <a:pt x="8168" y="8844"/>
                  </a:cubicBezTo>
                  <a:cubicBezTo>
                    <a:pt x="8145" y="8892"/>
                    <a:pt x="8121" y="8951"/>
                    <a:pt x="8097" y="8999"/>
                  </a:cubicBezTo>
                  <a:cubicBezTo>
                    <a:pt x="8010" y="9259"/>
                    <a:pt x="7776" y="9421"/>
                    <a:pt x="7510" y="9421"/>
                  </a:cubicBezTo>
                  <a:cubicBezTo>
                    <a:pt x="7483" y="9421"/>
                    <a:pt x="7457" y="9419"/>
                    <a:pt x="7430" y="9416"/>
                  </a:cubicBezTo>
                  <a:cubicBezTo>
                    <a:pt x="7391" y="9412"/>
                    <a:pt x="7353" y="9410"/>
                    <a:pt x="7314" y="9410"/>
                  </a:cubicBezTo>
                  <a:cubicBezTo>
                    <a:pt x="7021" y="9410"/>
                    <a:pt x="6737" y="9529"/>
                    <a:pt x="6537" y="9761"/>
                  </a:cubicBezTo>
                  <a:cubicBezTo>
                    <a:pt x="6416" y="9905"/>
                    <a:pt x="6242" y="9981"/>
                    <a:pt x="6064" y="9981"/>
                  </a:cubicBezTo>
                  <a:cubicBezTo>
                    <a:pt x="5962" y="9981"/>
                    <a:pt x="5859" y="9956"/>
                    <a:pt x="5763" y="9904"/>
                  </a:cubicBezTo>
                  <a:cubicBezTo>
                    <a:pt x="5680" y="9868"/>
                    <a:pt x="5585" y="9833"/>
                    <a:pt x="5478" y="9809"/>
                  </a:cubicBezTo>
                  <a:cubicBezTo>
                    <a:pt x="5418" y="9797"/>
                    <a:pt x="5355" y="9791"/>
                    <a:pt x="5291" y="9791"/>
                  </a:cubicBezTo>
                  <a:cubicBezTo>
                    <a:pt x="5227" y="9791"/>
                    <a:pt x="5162" y="9797"/>
                    <a:pt x="5097" y="9809"/>
                  </a:cubicBezTo>
                  <a:cubicBezTo>
                    <a:pt x="5001" y="9833"/>
                    <a:pt x="4906" y="9868"/>
                    <a:pt x="4811" y="9904"/>
                  </a:cubicBezTo>
                  <a:cubicBezTo>
                    <a:pt x="4720" y="9956"/>
                    <a:pt x="4619" y="9981"/>
                    <a:pt x="4518" y="9981"/>
                  </a:cubicBezTo>
                  <a:cubicBezTo>
                    <a:pt x="4342" y="9981"/>
                    <a:pt x="4165" y="9905"/>
                    <a:pt x="4037" y="9761"/>
                  </a:cubicBezTo>
                  <a:cubicBezTo>
                    <a:pt x="3846" y="9535"/>
                    <a:pt x="3573" y="9416"/>
                    <a:pt x="3275" y="9416"/>
                  </a:cubicBezTo>
                  <a:cubicBezTo>
                    <a:pt x="3257" y="9410"/>
                    <a:pt x="3236" y="9407"/>
                    <a:pt x="3215" y="9407"/>
                  </a:cubicBezTo>
                  <a:cubicBezTo>
                    <a:pt x="3194" y="9407"/>
                    <a:pt x="3174" y="9410"/>
                    <a:pt x="3156" y="9416"/>
                  </a:cubicBezTo>
                  <a:cubicBezTo>
                    <a:pt x="3137" y="9417"/>
                    <a:pt x="3118" y="9418"/>
                    <a:pt x="3100" y="9418"/>
                  </a:cubicBezTo>
                  <a:cubicBezTo>
                    <a:pt x="2824" y="9418"/>
                    <a:pt x="2578" y="9256"/>
                    <a:pt x="2489" y="8999"/>
                  </a:cubicBezTo>
                  <a:cubicBezTo>
                    <a:pt x="2465" y="8940"/>
                    <a:pt x="2441" y="8892"/>
                    <a:pt x="2418" y="8832"/>
                  </a:cubicBezTo>
                  <a:cubicBezTo>
                    <a:pt x="2275" y="8594"/>
                    <a:pt x="2049" y="8428"/>
                    <a:pt x="1787" y="8356"/>
                  </a:cubicBezTo>
                  <a:cubicBezTo>
                    <a:pt x="1501" y="8285"/>
                    <a:pt x="1298" y="8023"/>
                    <a:pt x="1310" y="7725"/>
                  </a:cubicBezTo>
                  <a:cubicBezTo>
                    <a:pt x="1322" y="7392"/>
                    <a:pt x="1156" y="7070"/>
                    <a:pt x="882" y="6880"/>
                  </a:cubicBezTo>
                  <a:cubicBezTo>
                    <a:pt x="644" y="6701"/>
                    <a:pt x="560" y="6392"/>
                    <a:pt x="667" y="6118"/>
                  </a:cubicBezTo>
                  <a:cubicBezTo>
                    <a:pt x="798" y="5808"/>
                    <a:pt x="763" y="5451"/>
                    <a:pt x="584" y="5177"/>
                  </a:cubicBezTo>
                  <a:cubicBezTo>
                    <a:pt x="417" y="4927"/>
                    <a:pt x="453" y="4606"/>
                    <a:pt x="655" y="4391"/>
                  </a:cubicBezTo>
                  <a:cubicBezTo>
                    <a:pt x="894" y="4141"/>
                    <a:pt x="989" y="3808"/>
                    <a:pt x="917" y="3475"/>
                  </a:cubicBezTo>
                  <a:cubicBezTo>
                    <a:pt x="858" y="3189"/>
                    <a:pt x="1001" y="2891"/>
                    <a:pt x="1263" y="2772"/>
                  </a:cubicBezTo>
                  <a:cubicBezTo>
                    <a:pt x="1572" y="2629"/>
                    <a:pt x="1787" y="2343"/>
                    <a:pt x="1834" y="2010"/>
                  </a:cubicBezTo>
                  <a:cubicBezTo>
                    <a:pt x="1882" y="1724"/>
                    <a:pt x="2132" y="1498"/>
                    <a:pt x="2418" y="1486"/>
                  </a:cubicBezTo>
                  <a:cubicBezTo>
                    <a:pt x="2763" y="1462"/>
                    <a:pt x="3061" y="1272"/>
                    <a:pt x="3227" y="986"/>
                  </a:cubicBezTo>
                  <a:cubicBezTo>
                    <a:pt x="3346" y="785"/>
                    <a:pt x="3550" y="668"/>
                    <a:pt x="3767" y="668"/>
                  </a:cubicBezTo>
                  <a:cubicBezTo>
                    <a:pt x="3833" y="668"/>
                    <a:pt x="3899" y="678"/>
                    <a:pt x="3965" y="700"/>
                  </a:cubicBezTo>
                  <a:cubicBezTo>
                    <a:pt x="4060" y="729"/>
                    <a:pt x="4157" y="742"/>
                    <a:pt x="4253" y="742"/>
                  </a:cubicBezTo>
                  <a:cubicBezTo>
                    <a:pt x="4483" y="742"/>
                    <a:pt x="4709" y="665"/>
                    <a:pt x="4894" y="522"/>
                  </a:cubicBezTo>
                  <a:cubicBezTo>
                    <a:pt x="5013" y="427"/>
                    <a:pt x="5153" y="379"/>
                    <a:pt x="5293" y="379"/>
                  </a:cubicBezTo>
                  <a:close/>
                  <a:moveTo>
                    <a:pt x="2263" y="9380"/>
                  </a:moveTo>
                  <a:cubicBezTo>
                    <a:pt x="2457" y="9649"/>
                    <a:pt x="2768" y="9802"/>
                    <a:pt x="3099" y="9802"/>
                  </a:cubicBezTo>
                  <a:cubicBezTo>
                    <a:pt x="3133" y="9802"/>
                    <a:pt x="3168" y="9800"/>
                    <a:pt x="3203" y="9797"/>
                  </a:cubicBezTo>
                  <a:cubicBezTo>
                    <a:pt x="3229" y="9794"/>
                    <a:pt x="3254" y="9792"/>
                    <a:pt x="3280" y="9792"/>
                  </a:cubicBezTo>
                  <a:cubicBezTo>
                    <a:pt x="3458" y="9792"/>
                    <a:pt x="3637" y="9865"/>
                    <a:pt x="3751" y="10011"/>
                  </a:cubicBezTo>
                  <a:cubicBezTo>
                    <a:pt x="3949" y="10236"/>
                    <a:pt x="4230" y="10359"/>
                    <a:pt x="4519" y="10359"/>
                  </a:cubicBezTo>
                  <a:cubicBezTo>
                    <a:pt x="4612" y="10359"/>
                    <a:pt x="4706" y="10347"/>
                    <a:pt x="4799" y="10321"/>
                  </a:cubicBezTo>
                  <a:lnTo>
                    <a:pt x="4799" y="10321"/>
                  </a:lnTo>
                  <a:lnTo>
                    <a:pt x="3811" y="12690"/>
                  </a:lnTo>
                  <a:cubicBezTo>
                    <a:pt x="3799" y="12720"/>
                    <a:pt x="3772" y="12735"/>
                    <a:pt x="3745" y="12735"/>
                  </a:cubicBezTo>
                  <a:cubicBezTo>
                    <a:pt x="3718" y="12735"/>
                    <a:pt x="3692" y="12720"/>
                    <a:pt x="3680" y="12690"/>
                  </a:cubicBezTo>
                  <a:lnTo>
                    <a:pt x="3108" y="11618"/>
                  </a:lnTo>
                  <a:cubicBezTo>
                    <a:pt x="3032" y="11466"/>
                    <a:pt x="2872" y="11375"/>
                    <a:pt x="2701" y="11375"/>
                  </a:cubicBezTo>
                  <a:cubicBezTo>
                    <a:pt x="2659" y="11375"/>
                    <a:pt x="2615" y="11380"/>
                    <a:pt x="2572" y="11392"/>
                  </a:cubicBezTo>
                  <a:lnTo>
                    <a:pt x="1417" y="11749"/>
                  </a:lnTo>
                  <a:cubicBezTo>
                    <a:pt x="1408" y="11753"/>
                    <a:pt x="1399" y="11755"/>
                    <a:pt x="1390" y="11755"/>
                  </a:cubicBezTo>
                  <a:cubicBezTo>
                    <a:pt x="1342" y="11755"/>
                    <a:pt x="1302" y="11704"/>
                    <a:pt x="1322" y="11654"/>
                  </a:cubicBezTo>
                  <a:lnTo>
                    <a:pt x="2263" y="9380"/>
                  </a:lnTo>
                  <a:close/>
                  <a:moveTo>
                    <a:pt x="8323" y="9392"/>
                  </a:moveTo>
                  <a:lnTo>
                    <a:pt x="9264" y="11666"/>
                  </a:lnTo>
                  <a:cubicBezTo>
                    <a:pt x="9284" y="11716"/>
                    <a:pt x="9253" y="11767"/>
                    <a:pt x="9207" y="11767"/>
                  </a:cubicBezTo>
                  <a:cubicBezTo>
                    <a:pt x="9199" y="11767"/>
                    <a:pt x="9190" y="11765"/>
                    <a:pt x="9180" y="11761"/>
                  </a:cubicBezTo>
                  <a:lnTo>
                    <a:pt x="9168" y="11761"/>
                  </a:lnTo>
                  <a:lnTo>
                    <a:pt x="8014" y="11404"/>
                  </a:lnTo>
                  <a:cubicBezTo>
                    <a:pt x="7966" y="11388"/>
                    <a:pt x="7917" y="11381"/>
                    <a:pt x="7870" y="11381"/>
                  </a:cubicBezTo>
                  <a:cubicBezTo>
                    <a:pt x="7705" y="11381"/>
                    <a:pt x="7552" y="11473"/>
                    <a:pt x="7478" y="11630"/>
                  </a:cubicBezTo>
                  <a:lnTo>
                    <a:pt x="6906" y="12702"/>
                  </a:lnTo>
                  <a:cubicBezTo>
                    <a:pt x="6894" y="12726"/>
                    <a:pt x="6868" y="12738"/>
                    <a:pt x="6841" y="12738"/>
                  </a:cubicBezTo>
                  <a:cubicBezTo>
                    <a:pt x="6814" y="12738"/>
                    <a:pt x="6787" y="12726"/>
                    <a:pt x="6775" y="12702"/>
                  </a:cubicBezTo>
                  <a:lnTo>
                    <a:pt x="5799" y="10333"/>
                  </a:lnTo>
                  <a:lnTo>
                    <a:pt x="5799" y="10333"/>
                  </a:lnTo>
                  <a:cubicBezTo>
                    <a:pt x="5889" y="10359"/>
                    <a:pt x="5981" y="10371"/>
                    <a:pt x="6073" y="10371"/>
                  </a:cubicBezTo>
                  <a:cubicBezTo>
                    <a:pt x="6361" y="10371"/>
                    <a:pt x="6646" y="10248"/>
                    <a:pt x="6835" y="10023"/>
                  </a:cubicBezTo>
                  <a:cubicBezTo>
                    <a:pt x="6960" y="9877"/>
                    <a:pt x="7130" y="9804"/>
                    <a:pt x="7315" y="9804"/>
                  </a:cubicBezTo>
                  <a:cubicBezTo>
                    <a:pt x="7341" y="9804"/>
                    <a:pt x="7368" y="9806"/>
                    <a:pt x="7394" y="9809"/>
                  </a:cubicBezTo>
                  <a:cubicBezTo>
                    <a:pt x="7428" y="9812"/>
                    <a:pt x="7462" y="9814"/>
                    <a:pt x="7496" y="9814"/>
                  </a:cubicBezTo>
                  <a:cubicBezTo>
                    <a:pt x="7818" y="9814"/>
                    <a:pt x="8129" y="9661"/>
                    <a:pt x="8323" y="9392"/>
                  </a:cubicBezTo>
                  <a:close/>
                  <a:moveTo>
                    <a:pt x="5293" y="1"/>
                  </a:moveTo>
                  <a:cubicBezTo>
                    <a:pt x="5067" y="1"/>
                    <a:pt x="4841" y="75"/>
                    <a:pt x="4656" y="224"/>
                  </a:cubicBezTo>
                  <a:cubicBezTo>
                    <a:pt x="4550" y="314"/>
                    <a:pt x="4409" y="359"/>
                    <a:pt x="4270" y="359"/>
                  </a:cubicBezTo>
                  <a:cubicBezTo>
                    <a:pt x="4207" y="359"/>
                    <a:pt x="4144" y="350"/>
                    <a:pt x="4084" y="331"/>
                  </a:cubicBezTo>
                  <a:cubicBezTo>
                    <a:pt x="3984" y="300"/>
                    <a:pt x="3881" y="284"/>
                    <a:pt x="3779" y="284"/>
                  </a:cubicBezTo>
                  <a:cubicBezTo>
                    <a:pt x="3423" y="284"/>
                    <a:pt x="3079" y="472"/>
                    <a:pt x="2894" y="796"/>
                  </a:cubicBezTo>
                  <a:cubicBezTo>
                    <a:pt x="2799" y="974"/>
                    <a:pt x="2608" y="1093"/>
                    <a:pt x="2394" y="1105"/>
                  </a:cubicBezTo>
                  <a:cubicBezTo>
                    <a:pt x="1929" y="1129"/>
                    <a:pt x="1537" y="1486"/>
                    <a:pt x="1465" y="1951"/>
                  </a:cubicBezTo>
                  <a:cubicBezTo>
                    <a:pt x="1429" y="2165"/>
                    <a:pt x="1298" y="2343"/>
                    <a:pt x="1108" y="2427"/>
                  </a:cubicBezTo>
                  <a:cubicBezTo>
                    <a:pt x="679" y="2629"/>
                    <a:pt x="441" y="3094"/>
                    <a:pt x="536" y="3558"/>
                  </a:cubicBezTo>
                  <a:cubicBezTo>
                    <a:pt x="584" y="3760"/>
                    <a:pt x="525" y="3975"/>
                    <a:pt x="382" y="4129"/>
                  </a:cubicBezTo>
                  <a:cubicBezTo>
                    <a:pt x="48" y="4475"/>
                    <a:pt x="1" y="4999"/>
                    <a:pt x="263" y="5391"/>
                  </a:cubicBezTo>
                  <a:cubicBezTo>
                    <a:pt x="382" y="5570"/>
                    <a:pt x="394" y="5784"/>
                    <a:pt x="310" y="5987"/>
                  </a:cubicBezTo>
                  <a:cubicBezTo>
                    <a:pt x="132" y="6415"/>
                    <a:pt x="274" y="6927"/>
                    <a:pt x="667" y="7201"/>
                  </a:cubicBezTo>
                  <a:cubicBezTo>
                    <a:pt x="834" y="7320"/>
                    <a:pt x="929" y="7523"/>
                    <a:pt x="929" y="7737"/>
                  </a:cubicBezTo>
                  <a:cubicBezTo>
                    <a:pt x="917" y="8201"/>
                    <a:pt x="1227" y="8618"/>
                    <a:pt x="1691" y="8737"/>
                  </a:cubicBezTo>
                  <a:cubicBezTo>
                    <a:pt x="1822" y="8773"/>
                    <a:pt x="1941" y="8856"/>
                    <a:pt x="2025" y="8963"/>
                  </a:cubicBezTo>
                  <a:lnTo>
                    <a:pt x="965" y="11523"/>
                  </a:lnTo>
                  <a:cubicBezTo>
                    <a:pt x="840" y="11836"/>
                    <a:pt x="1081" y="12150"/>
                    <a:pt x="1391" y="12150"/>
                  </a:cubicBezTo>
                  <a:cubicBezTo>
                    <a:pt x="1434" y="12150"/>
                    <a:pt x="1479" y="12144"/>
                    <a:pt x="1525" y="12130"/>
                  </a:cubicBezTo>
                  <a:lnTo>
                    <a:pt x="2680" y="11773"/>
                  </a:lnTo>
                  <a:cubicBezTo>
                    <a:pt x="2686" y="11771"/>
                    <a:pt x="2693" y="11770"/>
                    <a:pt x="2699" y="11770"/>
                  </a:cubicBezTo>
                  <a:cubicBezTo>
                    <a:pt x="2728" y="11770"/>
                    <a:pt x="2755" y="11790"/>
                    <a:pt x="2775" y="11809"/>
                  </a:cubicBezTo>
                  <a:lnTo>
                    <a:pt x="3334" y="12881"/>
                  </a:lnTo>
                  <a:cubicBezTo>
                    <a:pt x="3426" y="13046"/>
                    <a:pt x="3588" y="13127"/>
                    <a:pt x="3748" y="13127"/>
                  </a:cubicBezTo>
                  <a:cubicBezTo>
                    <a:pt x="3922" y="13127"/>
                    <a:pt x="4093" y="13031"/>
                    <a:pt x="4168" y="12845"/>
                  </a:cubicBezTo>
                  <a:lnTo>
                    <a:pt x="5275" y="10178"/>
                  </a:lnTo>
                  <a:lnTo>
                    <a:pt x="5311" y="10178"/>
                  </a:lnTo>
                  <a:lnTo>
                    <a:pt x="6418" y="12845"/>
                  </a:lnTo>
                  <a:cubicBezTo>
                    <a:pt x="6493" y="13031"/>
                    <a:pt x="6664" y="13127"/>
                    <a:pt x="6838" y="13127"/>
                  </a:cubicBezTo>
                  <a:cubicBezTo>
                    <a:pt x="6998" y="13127"/>
                    <a:pt x="7160" y="13046"/>
                    <a:pt x="7252" y="12881"/>
                  </a:cubicBezTo>
                  <a:lnTo>
                    <a:pt x="7811" y="11809"/>
                  </a:lnTo>
                  <a:cubicBezTo>
                    <a:pt x="7829" y="11782"/>
                    <a:pt x="7854" y="11769"/>
                    <a:pt x="7880" y="11769"/>
                  </a:cubicBezTo>
                  <a:cubicBezTo>
                    <a:pt x="7889" y="11769"/>
                    <a:pt x="7897" y="11770"/>
                    <a:pt x="7906" y="11773"/>
                  </a:cubicBezTo>
                  <a:lnTo>
                    <a:pt x="9061" y="12130"/>
                  </a:lnTo>
                  <a:cubicBezTo>
                    <a:pt x="9110" y="12146"/>
                    <a:pt x="9157" y="12153"/>
                    <a:pt x="9203" y="12153"/>
                  </a:cubicBezTo>
                  <a:cubicBezTo>
                    <a:pt x="9509" y="12153"/>
                    <a:pt x="9745" y="11834"/>
                    <a:pt x="9621" y="11523"/>
                  </a:cubicBezTo>
                  <a:lnTo>
                    <a:pt x="8561" y="8963"/>
                  </a:lnTo>
                  <a:cubicBezTo>
                    <a:pt x="8645" y="8856"/>
                    <a:pt x="8764" y="8773"/>
                    <a:pt x="8895" y="8737"/>
                  </a:cubicBezTo>
                  <a:cubicBezTo>
                    <a:pt x="9359" y="8618"/>
                    <a:pt x="9669" y="8201"/>
                    <a:pt x="9657" y="7725"/>
                  </a:cubicBezTo>
                  <a:cubicBezTo>
                    <a:pt x="9657" y="7523"/>
                    <a:pt x="9752" y="7320"/>
                    <a:pt x="9919" y="7201"/>
                  </a:cubicBezTo>
                  <a:cubicBezTo>
                    <a:pt x="10311" y="6927"/>
                    <a:pt x="10454" y="6415"/>
                    <a:pt x="10276" y="5987"/>
                  </a:cubicBezTo>
                  <a:cubicBezTo>
                    <a:pt x="10192" y="5784"/>
                    <a:pt x="10204" y="5570"/>
                    <a:pt x="10323" y="5391"/>
                  </a:cubicBezTo>
                  <a:cubicBezTo>
                    <a:pt x="10585" y="4999"/>
                    <a:pt x="10538" y="4475"/>
                    <a:pt x="10204" y="4129"/>
                  </a:cubicBezTo>
                  <a:cubicBezTo>
                    <a:pt x="10061" y="3975"/>
                    <a:pt x="10002" y="3760"/>
                    <a:pt x="10050" y="3558"/>
                  </a:cubicBezTo>
                  <a:cubicBezTo>
                    <a:pt x="10145" y="3094"/>
                    <a:pt x="9907" y="2629"/>
                    <a:pt x="9478" y="2427"/>
                  </a:cubicBezTo>
                  <a:cubicBezTo>
                    <a:pt x="9288" y="2343"/>
                    <a:pt x="9157" y="2165"/>
                    <a:pt x="9121" y="1951"/>
                  </a:cubicBezTo>
                  <a:cubicBezTo>
                    <a:pt x="9049" y="1486"/>
                    <a:pt x="8668" y="1129"/>
                    <a:pt x="8192" y="1105"/>
                  </a:cubicBezTo>
                  <a:cubicBezTo>
                    <a:pt x="7978" y="1093"/>
                    <a:pt x="7799" y="974"/>
                    <a:pt x="7692" y="796"/>
                  </a:cubicBezTo>
                  <a:cubicBezTo>
                    <a:pt x="7507" y="472"/>
                    <a:pt x="7163" y="284"/>
                    <a:pt x="6812" y="284"/>
                  </a:cubicBezTo>
                  <a:cubicBezTo>
                    <a:pt x="6712" y="284"/>
                    <a:pt x="6611" y="300"/>
                    <a:pt x="6513" y="331"/>
                  </a:cubicBezTo>
                  <a:cubicBezTo>
                    <a:pt x="6450" y="350"/>
                    <a:pt x="6385" y="359"/>
                    <a:pt x="6320" y="359"/>
                  </a:cubicBezTo>
                  <a:cubicBezTo>
                    <a:pt x="6177" y="359"/>
                    <a:pt x="6036" y="314"/>
                    <a:pt x="5930" y="224"/>
                  </a:cubicBezTo>
                  <a:cubicBezTo>
                    <a:pt x="5745" y="75"/>
                    <a:pt x="5519" y="1"/>
                    <a:pt x="52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1"/>
            <p:cNvSpPr/>
            <p:nvPr/>
          </p:nvSpPr>
          <p:spPr>
            <a:xfrm>
              <a:off x="5524200" y="1639025"/>
              <a:ext cx="191100" cy="89650"/>
            </a:xfrm>
            <a:custGeom>
              <a:avLst/>
              <a:gdLst/>
              <a:ahLst/>
              <a:cxnLst/>
              <a:rect l="l" t="t" r="r" b="b"/>
              <a:pathLst>
                <a:path w="7644" h="3586" extrusionOk="0">
                  <a:moveTo>
                    <a:pt x="3822" y="0"/>
                  </a:moveTo>
                  <a:cubicBezTo>
                    <a:pt x="1893" y="0"/>
                    <a:pt x="250" y="1441"/>
                    <a:pt x="24" y="3370"/>
                  </a:cubicBezTo>
                  <a:cubicBezTo>
                    <a:pt x="0" y="3477"/>
                    <a:pt x="83" y="3572"/>
                    <a:pt x="191" y="3584"/>
                  </a:cubicBezTo>
                  <a:cubicBezTo>
                    <a:pt x="197" y="3585"/>
                    <a:pt x="204" y="3585"/>
                    <a:pt x="211" y="3585"/>
                  </a:cubicBezTo>
                  <a:cubicBezTo>
                    <a:pt x="310" y="3585"/>
                    <a:pt x="394" y="3506"/>
                    <a:pt x="405" y="3406"/>
                  </a:cubicBezTo>
                  <a:cubicBezTo>
                    <a:pt x="619" y="1691"/>
                    <a:pt x="2096" y="405"/>
                    <a:pt x="3822" y="405"/>
                  </a:cubicBezTo>
                  <a:cubicBezTo>
                    <a:pt x="5560" y="405"/>
                    <a:pt x="7025" y="1691"/>
                    <a:pt x="7251" y="3406"/>
                  </a:cubicBezTo>
                  <a:cubicBezTo>
                    <a:pt x="7263" y="3501"/>
                    <a:pt x="7346" y="3572"/>
                    <a:pt x="7442" y="3584"/>
                  </a:cubicBezTo>
                  <a:lnTo>
                    <a:pt x="7465" y="3584"/>
                  </a:lnTo>
                  <a:cubicBezTo>
                    <a:pt x="7572" y="3560"/>
                    <a:pt x="7644" y="3465"/>
                    <a:pt x="7632" y="3370"/>
                  </a:cubicBezTo>
                  <a:cubicBezTo>
                    <a:pt x="7394" y="1441"/>
                    <a:pt x="5763" y="0"/>
                    <a:pt x="38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1"/>
            <p:cNvSpPr/>
            <p:nvPr/>
          </p:nvSpPr>
          <p:spPr>
            <a:xfrm>
              <a:off x="5524300" y="1741225"/>
              <a:ext cx="191300" cy="89800"/>
            </a:xfrm>
            <a:custGeom>
              <a:avLst/>
              <a:gdLst/>
              <a:ahLst/>
              <a:cxnLst/>
              <a:rect l="l" t="t" r="r" b="b"/>
              <a:pathLst>
                <a:path w="7652" h="3592" extrusionOk="0">
                  <a:moveTo>
                    <a:pt x="214" y="1"/>
                  </a:moveTo>
                  <a:cubicBezTo>
                    <a:pt x="108" y="1"/>
                    <a:pt x="0" y="80"/>
                    <a:pt x="20" y="222"/>
                  </a:cubicBezTo>
                  <a:cubicBezTo>
                    <a:pt x="258" y="2151"/>
                    <a:pt x="1889" y="3592"/>
                    <a:pt x="3830" y="3592"/>
                  </a:cubicBezTo>
                  <a:cubicBezTo>
                    <a:pt x="5771" y="3592"/>
                    <a:pt x="7402" y="2151"/>
                    <a:pt x="7640" y="222"/>
                  </a:cubicBezTo>
                  <a:cubicBezTo>
                    <a:pt x="7652" y="115"/>
                    <a:pt x="7568" y="20"/>
                    <a:pt x="7473" y="8"/>
                  </a:cubicBezTo>
                  <a:lnTo>
                    <a:pt x="7461" y="8"/>
                  </a:lnTo>
                  <a:cubicBezTo>
                    <a:pt x="7454" y="7"/>
                    <a:pt x="7446" y="7"/>
                    <a:pt x="7438" y="7"/>
                  </a:cubicBezTo>
                  <a:cubicBezTo>
                    <a:pt x="7341" y="7"/>
                    <a:pt x="7258" y="75"/>
                    <a:pt x="7247" y="175"/>
                  </a:cubicBezTo>
                  <a:cubicBezTo>
                    <a:pt x="7033" y="1901"/>
                    <a:pt x="5568" y="3187"/>
                    <a:pt x="3830" y="3187"/>
                  </a:cubicBezTo>
                  <a:cubicBezTo>
                    <a:pt x="2092" y="3187"/>
                    <a:pt x="627" y="1901"/>
                    <a:pt x="401" y="175"/>
                  </a:cubicBezTo>
                  <a:cubicBezTo>
                    <a:pt x="390" y="56"/>
                    <a:pt x="303" y="1"/>
                    <a:pt x="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1"/>
            <p:cNvSpPr/>
            <p:nvPr/>
          </p:nvSpPr>
          <p:spPr>
            <a:xfrm>
              <a:off x="5548300" y="1666025"/>
              <a:ext cx="140825" cy="130850"/>
            </a:xfrm>
            <a:custGeom>
              <a:avLst/>
              <a:gdLst/>
              <a:ahLst/>
              <a:cxnLst/>
              <a:rect l="l" t="t" r="r" b="b"/>
              <a:pathLst>
                <a:path w="5633" h="5234" extrusionOk="0">
                  <a:moveTo>
                    <a:pt x="2870" y="409"/>
                  </a:moveTo>
                  <a:lnTo>
                    <a:pt x="3382" y="1802"/>
                  </a:lnTo>
                  <a:cubicBezTo>
                    <a:pt x="3430" y="1945"/>
                    <a:pt x="3560" y="2040"/>
                    <a:pt x="3715" y="2040"/>
                  </a:cubicBezTo>
                  <a:lnTo>
                    <a:pt x="5204" y="2099"/>
                  </a:lnTo>
                  <a:lnTo>
                    <a:pt x="4025" y="3016"/>
                  </a:lnTo>
                  <a:cubicBezTo>
                    <a:pt x="3906" y="3099"/>
                    <a:pt x="3858" y="3254"/>
                    <a:pt x="3894" y="3409"/>
                  </a:cubicBezTo>
                  <a:lnTo>
                    <a:pt x="4299" y="4826"/>
                  </a:lnTo>
                  <a:lnTo>
                    <a:pt x="3072" y="4004"/>
                  </a:lnTo>
                  <a:cubicBezTo>
                    <a:pt x="3007" y="3963"/>
                    <a:pt x="2935" y="3942"/>
                    <a:pt x="2864" y="3942"/>
                  </a:cubicBezTo>
                  <a:cubicBezTo>
                    <a:pt x="2793" y="3942"/>
                    <a:pt x="2721" y="3963"/>
                    <a:pt x="2656" y="4004"/>
                  </a:cubicBezTo>
                  <a:lnTo>
                    <a:pt x="1429" y="4826"/>
                  </a:lnTo>
                  <a:lnTo>
                    <a:pt x="1834" y="3409"/>
                  </a:lnTo>
                  <a:cubicBezTo>
                    <a:pt x="1882" y="3254"/>
                    <a:pt x="1822" y="3099"/>
                    <a:pt x="1703" y="3016"/>
                  </a:cubicBezTo>
                  <a:lnTo>
                    <a:pt x="536" y="2099"/>
                  </a:lnTo>
                  <a:lnTo>
                    <a:pt x="2025" y="2040"/>
                  </a:lnTo>
                  <a:cubicBezTo>
                    <a:pt x="2179" y="2040"/>
                    <a:pt x="2310" y="1945"/>
                    <a:pt x="2370" y="1802"/>
                  </a:cubicBezTo>
                  <a:lnTo>
                    <a:pt x="2870" y="409"/>
                  </a:lnTo>
                  <a:close/>
                  <a:moveTo>
                    <a:pt x="2864" y="1"/>
                  </a:moveTo>
                  <a:cubicBezTo>
                    <a:pt x="2718" y="1"/>
                    <a:pt x="2572" y="81"/>
                    <a:pt x="2513" y="242"/>
                  </a:cubicBezTo>
                  <a:lnTo>
                    <a:pt x="2001" y="1659"/>
                  </a:lnTo>
                  <a:lnTo>
                    <a:pt x="489" y="1706"/>
                  </a:lnTo>
                  <a:cubicBezTo>
                    <a:pt x="143" y="1730"/>
                    <a:pt x="1" y="2159"/>
                    <a:pt x="274" y="2373"/>
                  </a:cubicBezTo>
                  <a:lnTo>
                    <a:pt x="1465" y="3302"/>
                  </a:lnTo>
                  <a:lnTo>
                    <a:pt x="1048" y="4754"/>
                  </a:lnTo>
                  <a:cubicBezTo>
                    <a:pt x="975" y="5012"/>
                    <a:pt x="1185" y="5234"/>
                    <a:pt x="1416" y="5234"/>
                  </a:cubicBezTo>
                  <a:cubicBezTo>
                    <a:pt x="1485" y="5234"/>
                    <a:pt x="1555" y="5215"/>
                    <a:pt x="1620" y="5171"/>
                  </a:cubicBezTo>
                  <a:lnTo>
                    <a:pt x="2870" y="4326"/>
                  </a:lnTo>
                  <a:lnTo>
                    <a:pt x="4120" y="5171"/>
                  </a:lnTo>
                  <a:cubicBezTo>
                    <a:pt x="4185" y="5215"/>
                    <a:pt x="4255" y="5234"/>
                    <a:pt x="4322" y="5234"/>
                  </a:cubicBezTo>
                  <a:cubicBezTo>
                    <a:pt x="4550" y="5234"/>
                    <a:pt x="4753" y="5012"/>
                    <a:pt x="4680" y="4754"/>
                  </a:cubicBezTo>
                  <a:lnTo>
                    <a:pt x="4275" y="3302"/>
                  </a:lnTo>
                  <a:lnTo>
                    <a:pt x="5465" y="2373"/>
                  </a:lnTo>
                  <a:cubicBezTo>
                    <a:pt x="5585" y="2278"/>
                    <a:pt x="5632" y="2111"/>
                    <a:pt x="5585" y="1968"/>
                  </a:cubicBezTo>
                  <a:lnTo>
                    <a:pt x="5573" y="1968"/>
                  </a:lnTo>
                  <a:cubicBezTo>
                    <a:pt x="5525" y="1814"/>
                    <a:pt x="5394" y="1718"/>
                    <a:pt x="5239" y="1706"/>
                  </a:cubicBezTo>
                  <a:lnTo>
                    <a:pt x="3727" y="1659"/>
                  </a:lnTo>
                  <a:lnTo>
                    <a:pt x="3215" y="242"/>
                  </a:lnTo>
                  <a:cubicBezTo>
                    <a:pt x="3156" y="81"/>
                    <a:pt x="3010" y="1"/>
                    <a:pt x="28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6" name="Google Shape;506;p21"/>
          <p:cNvGrpSpPr/>
          <p:nvPr/>
        </p:nvGrpSpPr>
        <p:grpSpPr>
          <a:xfrm>
            <a:off x="4926371" y="8979656"/>
            <a:ext cx="260987" cy="288760"/>
            <a:chOff x="5041100" y="2639450"/>
            <a:chExt cx="296475" cy="328025"/>
          </a:xfrm>
        </p:grpSpPr>
        <p:sp>
          <p:nvSpPr>
            <p:cNvPr id="507" name="Google Shape;507;p21"/>
            <p:cNvSpPr/>
            <p:nvPr/>
          </p:nvSpPr>
          <p:spPr>
            <a:xfrm>
              <a:off x="5199750" y="2821600"/>
              <a:ext cx="21150" cy="45875"/>
            </a:xfrm>
            <a:custGeom>
              <a:avLst/>
              <a:gdLst/>
              <a:ahLst/>
              <a:cxnLst/>
              <a:rect l="l" t="t" r="r" b="b"/>
              <a:pathLst>
                <a:path w="846" h="1835" extrusionOk="0">
                  <a:moveTo>
                    <a:pt x="655" y="1"/>
                  </a:moveTo>
                  <a:cubicBezTo>
                    <a:pt x="548" y="1"/>
                    <a:pt x="465" y="84"/>
                    <a:pt x="465" y="191"/>
                  </a:cubicBezTo>
                  <a:lnTo>
                    <a:pt x="465" y="1358"/>
                  </a:lnTo>
                  <a:cubicBezTo>
                    <a:pt x="465" y="1394"/>
                    <a:pt x="441" y="1430"/>
                    <a:pt x="417" y="1441"/>
                  </a:cubicBezTo>
                  <a:cubicBezTo>
                    <a:pt x="405" y="1449"/>
                    <a:pt x="392" y="1451"/>
                    <a:pt x="379" y="1451"/>
                  </a:cubicBezTo>
                  <a:cubicBezTo>
                    <a:pt x="327" y="1451"/>
                    <a:pt x="274" y="1406"/>
                    <a:pt x="274" y="1406"/>
                  </a:cubicBezTo>
                  <a:lnTo>
                    <a:pt x="0" y="1680"/>
                  </a:lnTo>
                  <a:cubicBezTo>
                    <a:pt x="96" y="1775"/>
                    <a:pt x="238" y="1834"/>
                    <a:pt x="369" y="1834"/>
                  </a:cubicBezTo>
                  <a:cubicBezTo>
                    <a:pt x="453" y="1834"/>
                    <a:pt x="524" y="1811"/>
                    <a:pt x="596" y="1775"/>
                  </a:cubicBezTo>
                  <a:cubicBezTo>
                    <a:pt x="750" y="1691"/>
                    <a:pt x="846" y="1525"/>
                    <a:pt x="846" y="1346"/>
                  </a:cubicBezTo>
                  <a:lnTo>
                    <a:pt x="846" y="191"/>
                  </a:lnTo>
                  <a:cubicBezTo>
                    <a:pt x="846" y="84"/>
                    <a:pt x="762" y="1"/>
                    <a:pt x="6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1"/>
            <p:cNvSpPr/>
            <p:nvPr/>
          </p:nvSpPr>
          <p:spPr>
            <a:xfrm>
              <a:off x="5285175" y="2820425"/>
              <a:ext cx="35150" cy="47050"/>
            </a:xfrm>
            <a:custGeom>
              <a:avLst/>
              <a:gdLst/>
              <a:ahLst/>
              <a:cxnLst/>
              <a:rect l="l" t="t" r="r" b="b"/>
              <a:pathLst>
                <a:path w="1406" h="1882" extrusionOk="0">
                  <a:moveTo>
                    <a:pt x="667" y="393"/>
                  </a:moveTo>
                  <a:cubicBezTo>
                    <a:pt x="881" y="405"/>
                    <a:pt x="881" y="726"/>
                    <a:pt x="667" y="750"/>
                  </a:cubicBezTo>
                  <a:lnTo>
                    <a:pt x="381" y="750"/>
                  </a:lnTo>
                  <a:lnTo>
                    <a:pt x="381" y="393"/>
                  </a:lnTo>
                  <a:close/>
                  <a:moveTo>
                    <a:pt x="667" y="1131"/>
                  </a:moveTo>
                  <a:cubicBezTo>
                    <a:pt x="905" y="1131"/>
                    <a:pt x="905" y="1500"/>
                    <a:pt x="667" y="1500"/>
                  </a:cubicBezTo>
                  <a:lnTo>
                    <a:pt x="381" y="1500"/>
                  </a:lnTo>
                  <a:lnTo>
                    <a:pt x="381" y="1131"/>
                  </a:lnTo>
                  <a:close/>
                  <a:moveTo>
                    <a:pt x="667" y="0"/>
                  </a:moveTo>
                  <a:lnTo>
                    <a:pt x="667" y="12"/>
                  </a:lnTo>
                  <a:lnTo>
                    <a:pt x="191" y="12"/>
                  </a:lnTo>
                  <a:cubicBezTo>
                    <a:pt x="84" y="12"/>
                    <a:pt x="0" y="95"/>
                    <a:pt x="0" y="203"/>
                  </a:cubicBezTo>
                  <a:lnTo>
                    <a:pt x="0" y="1691"/>
                  </a:lnTo>
                  <a:cubicBezTo>
                    <a:pt x="0" y="1738"/>
                    <a:pt x="24" y="1786"/>
                    <a:pt x="60" y="1822"/>
                  </a:cubicBezTo>
                  <a:cubicBezTo>
                    <a:pt x="96" y="1858"/>
                    <a:pt x="143" y="1881"/>
                    <a:pt x="191" y="1881"/>
                  </a:cubicBezTo>
                  <a:lnTo>
                    <a:pt x="667" y="1881"/>
                  </a:lnTo>
                  <a:cubicBezTo>
                    <a:pt x="1143" y="1881"/>
                    <a:pt x="1405" y="1310"/>
                    <a:pt x="1084" y="941"/>
                  </a:cubicBezTo>
                  <a:cubicBezTo>
                    <a:pt x="1179" y="834"/>
                    <a:pt x="1227" y="703"/>
                    <a:pt x="1227" y="572"/>
                  </a:cubicBezTo>
                  <a:cubicBezTo>
                    <a:pt x="1227" y="262"/>
                    <a:pt x="977" y="0"/>
                    <a:pt x="6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1"/>
            <p:cNvSpPr/>
            <p:nvPr/>
          </p:nvSpPr>
          <p:spPr>
            <a:xfrm>
              <a:off x="5222075" y="2821600"/>
              <a:ext cx="53900" cy="46000"/>
            </a:xfrm>
            <a:custGeom>
              <a:avLst/>
              <a:gdLst/>
              <a:ahLst/>
              <a:cxnLst/>
              <a:rect l="l" t="t" r="r" b="b"/>
              <a:pathLst>
                <a:path w="2156" h="1840" extrusionOk="0">
                  <a:moveTo>
                    <a:pt x="1223" y="381"/>
                  </a:moveTo>
                  <a:cubicBezTo>
                    <a:pt x="1500" y="381"/>
                    <a:pt x="1762" y="595"/>
                    <a:pt x="1762" y="918"/>
                  </a:cubicBezTo>
                  <a:cubicBezTo>
                    <a:pt x="1762" y="1215"/>
                    <a:pt x="1524" y="1453"/>
                    <a:pt x="1227" y="1453"/>
                  </a:cubicBezTo>
                  <a:cubicBezTo>
                    <a:pt x="750" y="1453"/>
                    <a:pt x="512" y="870"/>
                    <a:pt x="846" y="537"/>
                  </a:cubicBezTo>
                  <a:cubicBezTo>
                    <a:pt x="957" y="429"/>
                    <a:pt x="1091" y="381"/>
                    <a:pt x="1223" y="381"/>
                  </a:cubicBezTo>
                  <a:close/>
                  <a:moveTo>
                    <a:pt x="1227" y="1"/>
                  </a:moveTo>
                  <a:cubicBezTo>
                    <a:pt x="417" y="1"/>
                    <a:pt x="0" y="989"/>
                    <a:pt x="584" y="1572"/>
                  </a:cubicBezTo>
                  <a:cubicBezTo>
                    <a:pt x="768" y="1757"/>
                    <a:pt x="998" y="1840"/>
                    <a:pt x="1224" y="1840"/>
                  </a:cubicBezTo>
                  <a:cubicBezTo>
                    <a:pt x="1697" y="1840"/>
                    <a:pt x="2155" y="1477"/>
                    <a:pt x="2155" y="929"/>
                  </a:cubicBezTo>
                  <a:cubicBezTo>
                    <a:pt x="2155" y="418"/>
                    <a:pt x="1739" y="1"/>
                    <a:pt x="12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1"/>
            <p:cNvSpPr/>
            <p:nvPr/>
          </p:nvSpPr>
          <p:spPr>
            <a:xfrm>
              <a:off x="5041100" y="2639450"/>
              <a:ext cx="296475" cy="328025"/>
            </a:xfrm>
            <a:custGeom>
              <a:avLst/>
              <a:gdLst/>
              <a:ahLst/>
              <a:cxnLst/>
              <a:rect l="l" t="t" r="r" b="b"/>
              <a:pathLst>
                <a:path w="11859" h="13121" extrusionOk="0">
                  <a:moveTo>
                    <a:pt x="7882" y="393"/>
                  </a:moveTo>
                  <a:cubicBezTo>
                    <a:pt x="7930" y="393"/>
                    <a:pt x="7966" y="429"/>
                    <a:pt x="7966" y="476"/>
                  </a:cubicBezTo>
                  <a:lnTo>
                    <a:pt x="7966" y="1155"/>
                  </a:lnTo>
                  <a:lnTo>
                    <a:pt x="2215" y="1155"/>
                  </a:lnTo>
                  <a:lnTo>
                    <a:pt x="2215" y="476"/>
                  </a:lnTo>
                  <a:cubicBezTo>
                    <a:pt x="2215" y="429"/>
                    <a:pt x="2251" y="393"/>
                    <a:pt x="2298" y="393"/>
                  </a:cubicBezTo>
                  <a:close/>
                  <a:moveTo>
                    <a:pt x="5441" y="6763"/>
                  </a:moveTo>
                  <a:cubicBezTo>
                    <a:pt x="5441" y="6799"/>
                    <a:pt x="5441" y="6822"/>
                    <a:pt x="5441" y="6858"/>
                  </a:cubicBezTo>
                  <a:lnTo>
                    <a:pt x="5441" y="7584"/>
                  </a:lnTo>
                  <a:lnTo>
                    <a:pt x="4679" y="7584"/>
                  </a:lnTo>
                  <a:lnTo>
                    <a:pt x="4679" y="6763"/>
                  </a:lnTo>
                  <a:close/>
                  <a:moveTo>
                    <a:pt x="11371" y="6751"/>
                  </a:moveTo>
                  <a:cubicBezTo>
                    <a:pt x="11430" y="6751"/>
                    <a:pt x="11466" y="6799"/>
                    <a:pt x="11466" y="6846"/>
                  </a:cubicBezTo>
                  <a:lnTo>
                    <a:pt x="11466" y="9525"/>
                  </a:lnTo>
                  <a:cubicBezTo>
                    <a:pt x="11466" y="9573"/>
                    <a:pt x="11430" y="9620"/>
                    <a:pt x="11371" y="9620"/>
                  </a:cubicBezTo>
                  <a:lnTo>
                    <a:pt x="5930" y="9620"/>
                  </a:lnTo>
                  <a:cubicBezTo>
                    <a:pt x="5870" y="9620"/>
                    <a:pt x="5822" y="9573"/>
                    <a:pt x="5822" y="9525"/>
                  </a:cubicBezTo>
                  <a:lnTo>
                    <a:pt x="5822" y="6846"/>
                  </a:lnTo>
                  <a:cubicBezTo>
                    <a:pt x="5822" y="6799"/>
                    <a:pt x="5870" y="6751"/>
                    <a:pt x="5930" y="6751"/>
                  </a:cubicBezTo>
                  <a:close/>
                  <a:moveTo>
                    <a:pt x="9085" y="10001"/>
                  </a:moveTo>
                  <a:lnTo>
                    <a:pt x="9085" y="11906"/>
                  </a:lnTo>
                  <a:lnTo>
                    <a:pt x="8418" y="11906"/>
                  </a:lnTo>
                  <a:lnTo>
                    <a:pt x="8418" y="10001"/>
                  </a:lnTo>
                  <a:close/>
                  <a:moveTo>
                    <a:pt x="10585" y="12287"/>
                  </a:moveTo>
                  <a:cubicBezTo>
                    <a:pt x="10847" y="12323"/>
                    <a:pt x="10847" y="12704"/>
                    <a:pt x="10585" y="12740"/>
                  </a:cubicBezTo>
                  <a:lnTo>
                    <a:pt x="822" y="12740"/>
                  </a:lnTo>
                  <a:cubicBezTo>
                    <a:pt x="560" y="12704"/>
                    <a:pt x="560" y="12323"/>
                    <a:pt x="822" y="12287"/>
                  </a:cubicBezTo>
                  <a:close/>
                  <a:moveTo>
                    <a:pt x="2298" y="0"/>
                  </a:moveTo>
                  <a:cubicBezTo>
                    <a:pt x="2036" y="12"/>
                    <a:pt x="1834" y="215"/>
                    <a:pt x="1834" y="476"/>
                  </a:cubicBezTo>
                  <a:lnTo>
                    <a:pt x="1834" y="1167"/>
                  </a:lnTo>
                  <a:cubicBezTo>
                    <a:pt x="1500" y="1215"/>
                    <a:pt x="1250" y="1488"/>
                    <a:pt x="1250" y="1834"/>
                  </a:cubicBezTo>
                  <a:lnTo>
                    <a:pt x="1250" y="11906"/>
                  </a:lnTo>
                  <a:lnTo>
                    <a:pt x="822" y="11906"/>
                  </a:lnTo>
                  <a:cubicBezTo>
                    <a:pt x="0" y="11906"/>
                    <a:pt x="0" y="13121"/>
                    <a:pt x="822" y="13121"/>
                  </a:cubicBezTo>
                  <a:lnTo>
                    <a:pt x="10585" y="13121"/>
                  </a:lnTo>
                  <a:cubicBezTo>
                    <a:pt x="11395" y="13121"/>
                    <a:pt x="11395" y="11906"/>
                    <a:pt x="10585" y="11906"/>
                  </a:cubicBezTo>
                  <a:lnTo>
                    <a:pt x="9466" y="11906"/>
                  </a:lnTo>
                  <a:lnTo>
                    <a:pt x="9466" y="10001"/>
                  </a:lnTo>
                  <a:lnTo>
                    <a:pt x="11371" y="10001"/>
                  </a:lnTo>
                  <a:cubicBezTo>
                    <a:pt x="11645" y="10001"/>
                    <a:pt x="11859" y="9787"/>
                    <a:pt x="11859" y="9525"/>
                  </a:cubicBezTo>
                  <a:lnTo>
                    <a:pt x="11859" y="6846"/>
                  </a:lnTo>
                  <a:cubicBezTo>
                    <a:pt x="11859" y="6584"/>
                    <a:pt x="11645" y="6370"/>
                    <a:pt x="11371" y="6370"/>
                  </a:cubicBezTo>
                  <a:lnTo>
                    <a:pt x="4679" y="6370"/>
                  </a:lnTo>
                  <a:cubicBezTo>
                    <a:pt x="4465" y="6370"/>
                    <a:pt x="4287" y="6537"/>
                    <a:pt x="4287" y="6763"/>
                  </a:cubicBezTo>
                  <a:lnTo>
                    <a:pt x="4287" y="7584"/>
                  </a:lnTo>
                  <a:cubicBezTo>
                    <a:pt x="4287" y="7799"/>
                    <a:pt x="4465" y="7965"/>
                    <a:pt x="4679" y="7965"/>
                  </a:cubicBezTo>
                  <a:lnTo>
                    <a:pt x="5441" y="7965"/>
                  </a:lnTo>
                  <a:lnTo>
                    <a:pt x="5441" y="9525"/>
                  </a:lnTo>
                  <a:cubicBezTo>
                    <a:pt x="5441" y="9787"/>
                    <a:pt x="5656" y="10001"/>
                    <a:pt x="5918" y="10001"/>
                  </a:cubicBezTo>
                  <a:lnTo>
                    <a:pt x="8037" y="10001"/>
                  </a:lnTo>
                  <a:lnTo>
                    <a:pt x="8037" y="11906"/>
                  </a:lnTo>
                  <a:lnTo>
                    <a:pt x="4715" y="11906"/>
                  </a:lnTo>
                  <a:lnTo>
                    <a:pt x="4715" y="9609"/>
                  </a:lnTo>
                  <a:lnTo>
                    <a:pt x="4739" y="9609"/>
                  </a:lnTo>
                  <a:cubicBezTo>
                    <a:pt x="4989" y="9609"/>
                    <a:pt x="4989" y="9216"/>
                    <a:pt x="4739" y="9216"/>
                  </a:cubicBezTo>
                  <a:lnTo>
                    <a:pt x="2441" y="9216"/>
                  </a:lnTo>
                  <a:cubicBezTo>
                    <a:pt x="2179" y="9216"/>
                    <a:pt x="2179" y="9609"/>
                    <a:pt x="2441" y="9609"/>
                  </a:cubicBezTo>
                  <a:lnTo>
                    <a:pt x="2465" y="9609"/>
                  </a:lnTo>
                  <a:lnTo>
                    <a:pt x="2465" y="10240"/>
                  </a:lnTo>
                  <a:cubicBezTo>
                    <a:pt x="2465" y="10371"/>
                    <a:pt x="2560" y="10436"/>
                    <a:pt x="2655" y="10436"/>
                  </a:cubicBezTo>
                  <a:cubicBezTo>
                    <a:pt x="2751" y="10436"/>
                    <a:pt x="2846" y="10371"/>
                    <a:pt x="2846" y="10240"/>
                  </a:cubicBezTo>
                  <a:lnTo>
                    <a:pt x="2846" y="9609"/>
                  </a:lnTo>
                  <a:lnTo>
                    <a:pt x="4334" y="9609"/>
                  </a:lnTo>
                  <a:lnTo>
                    <a:pt x="4334" y="11906"/>
                  </a:lnTo>
                  <a:lnTo>
                    <a:pt x="2846" y="11906"/>
                  </a:lnTo>
                  <a:lnTo>
                    <a:pt x="2846" y="11156"/>
                  </a:lnTo>
                  <a:cubicBezTo>
                    <a:pt x="2846" y="11031"/>
                    <a:pt x="2751" y="10969"/>
                    <a:pt x="2655" y="10969"/>
                  </a:cubicBezTo>
                  <a:cubicBezTo>
                    <a:pt x="2560" y="10969"/>
                    <a:pt x="2465" y="11031"/>
                    <a:pt x="2465" y="11156"/>
                  </a:cubicBezTo>
                  <a:lnTo>
                    <a:pt x="2465" y="11906"/>
                  </a:lnTo>
                  <a:lnTo>
                    <a:pt x="1631" y="11906"/>
                  </a:lnTo>
                  <a:lnTo>
                    <a:pt x="1631" y="1834"/>
                  </a:lnTo>
                  <a:cubicBezTo>
                    <a:pt x="1631" y="1667"/>
                    <a:pt x="1762" y="1548"/>
                    <a:pt x="1917" y="1548"/>
                  </a:cubicBezTo>
                  <a:lnTo>
                    <a:pt x="8263" y="1548"/>
                  </a:lnTo>
                  <a:cubicBezTo>
                    <a:pt x="8430" y="1548"/>
                    <a:pt x="8549" y="1667"/>
                    <a:pt x="8549" y="1834"/>
                  </a:cubicBezTo>
                  <a:lnTo>
                    <a:pt x="8549" y="5668"/>
                  </a:lnTo>
                  <a:cubicBezTo>
                    <a:pt x="8549" y="5793"/>
                    <a:pt x="8647" y="5855"/>
                    <a:pt x="8745" y="5855"/>
                  </a:cubicBezTo>
                  <a:cubicBezTo>
                    <a:pt x="8844" y="5855"/>
                    <a:pt x="8942" y="5793"/>
                    <a:pt x="8942" y="5668"/>
                  </a:cubicBezTo>
                  <a:lnTo>
                    <a:pt x="8942" y="1834"/>
                  </a:lnTo>
                  <a:cubicBezTo>
                    <a:pt x="8942" y="1488"/>
                    <a:pt x="8692" y="1215"/>
                    <a:pt x="8358" y="1167"/>
                  </a:cubicBezTo>
                  <a:lnTo>
                    <a:pt x="8358" y="476"/>
                  </a:lnTo>
                  <a:cubicBezTo>
                    <a:pt x="8358" y="215"/>
                    <a:pt x="8144" y="0"/>
                    <a:pt x="78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1"/>
            <p:cNvSpPr/>
            <p:nvPr/>
          </p:nvSpPr>
          <p:spPr>
            <a:xfrm>
              <a:off x="5097350" y="2693025"/>
              <a:ext cx="39900" cy="39900"/>
            </a:xfrm>
            <a:custGeom>
              <a:avLst/>
              <a:gdLst/>
              <a:ahLst/>
              <a:cxnLst/>
              <a:rect l="l" t="t" r="r" b="b"/>
              <a:pathLst>
                <a:path w="1596" h="1596" extrusionOk="0">
                  <a:moveTo>
                    <a:pt x="1215" y="393"/>
                  </a:moveTo>
                  <a:lnTo>
                    <a:pt x="1215" y="1215"/>
                  </a:lnTo>
                  <a:lnTo>
                    <a:pt x="393" y="1215"/>
                  </a:lnTo>
                  <a:lnTo>
                    <a:pt x="393" y="393"/>
                  </a:lnTo>
                  <a:close/>
                  <a:moveTo>
                    <a:pt x="382" y="0"/>
                  </a:moveTo>
                  <a:cubicBezTo>
                    <a:pt x="167" y="0"/>
                    <a:pt x="1" y="179"/>
                    <a:pt x="1" y="393"/>
                  </a:cubicBezTo>
                  <a:lnTo>
                    <a:pt x="1" y="1215"/>
                  </a:lnTo>
                  <a:cubicBezTo>
                    <a:pt x="1" y="1429"/>
                    <a:pt x="167" y="1596"/>
                    <a:pt x="382" y="1596"/>
                  </a:cubicBezTo>
                  <a:lnTo>
                    <a:pt x="1203" y="1596"/>
                  </a:lnTo>
                  <a:cubicBezTo>
                    <a:pt x="1417" y="1596"/>
                    <a:pt x="1596" y="1429"/>
                    <a:pt x="1596" y="1215"/>
                  </a:cubicBezTo>
                  <a:lnTo>
                    <a:pt x="1596" y="393"/>
                  </a:lnTo>
                  <a:cubicBezTo>
                    <a:pt x="1596" y="179"/>
                    <a:pt x="1417" y="0"/>
                    <a:pt x="12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1"/>
            <p:cNvSpPr/>
            <p:nvPr/>
          </p:nvSpPr>
          <p:spPr>
            <a:xfrm>
              <a:off x="5148250" y="2693025"/>
              <a:ext cx="40200" cy="39900"/>
            </a:xfrm>
            <a:custGeom>
              <a:avLst/>
              <a:gdLst/>
              <a:ahLst/>
              <a:cxnLst/>
              <a:rect l="l" t="t" r="r" b="b"/>
              <a:pathLst>
                <a:path w="1608" h="1596" extrusionOk="0">
                  <a:moveTo>
                    <a:pt x="1215" y="393"/>
                  </a:moveTo>
                  <a:lnTo>
                    <a:pt x="1215" y="1215"/>
                  </a:lnTo>
                  <a:lnTo>
                    <a:pt x="393" y="1215"/>
                  </a:lnTo>
                  <a:lnTo>
                    <a:pt x="393" y="393"/>
                  </a:lnTo>
                  <a:close/>
                  <a:moveTo>
                    <a:pt x="393" y="0"/>
                  </a:moveTo>
                  <a:cubicBezTo>
                    <a:pt x="179" y="0"/>
                    <a:pt x="1" y="179"/>
                    <a:pt x="1" y="393"/>
                  </a:cubicBezTo>
                  <a:lnTo>
                    <a:pt x="1" y="1215"/>
                  </a:lnTo>
                  <a:cubicBezTo>
                    <a:pt x="1" y="1429"/>
                    <a:pt x="179" y="1596"/>
                    <a:pt x="393" y="1596"/>
                  </a:cubicBezTo>
                  <a:lnTo>
                    <a:pt x="1215" y="1596"/>
                  </a:lnTo>
                  <a:cubicBezTo>
                    <a:pt x="1429" y="1596"/>
                    <a:pt x="1608" y="1429"/>
                    <a:pt x="1608" y="1215"/>
                  </a:cubicBezTo>
                  <a:lnTo>
                    <a:pt x="1608" y="393"/>
                  </a:lnTo>
                  <a:cubicBezTo>
                    <a:pt x="1608" y="179"/>
                    <a:pt x="1429" y="0"/>
                    <a:pt x="12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1"/>
            <p:cNvSpPr/>
            <p:nvPr/>
          </p:nvSpPr>
          <p:spPr>
            <a:xfrm>
              <a:off x="5199450" y="2693025"/>
              <a:ext cx="39900" cy="39900"/>
            </a:xfrm>
            <a:custGeom>
              <a:avLst/>
              <a:gdLst/>
              <a:ahLst/>
              <a:cxnLst/>
              <a:rect l="l" t="t" r="r" b="b"/>
              <a:pathLst>
                <a:path w="1596" h="1596" extrusionOk="0">
                  <a:moveTo>
                    <a:pt x="1215" y="393"/>
                  </a:moveTo>
                  <a:lnTo>
                    <a:pt x="1215" y="1215"/>
                  </a:lnTo>
                  <a:lnTo>
                    <a:pt x="393" y="1215"/>
                  </a:lnTo>
                  <a:lnTo>
                    <a:pt x="393" y="393"/>
                  </a:lnTo>
                  <a:close/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lnTo>
                    <a:pt x="0" y="1215"/>
                  </a:lnTo>
                  <a:cubicBezTo>
                    <a:pt x="0" y="1429"/>
                    <a:pt x="179" y="1596"/>
                    <a:pt x="393" y="1596"/>
                  </a:cubicBezTo>
                  <a:lnTo>
                    <a:pt x="1215" y="1596"/>
                  </a:lnTo>
                  <a:cubicBezTo>
                    <a:pt x="1429" y="1596"/>
                    <a:pt x="1596" y="1429"/>
                    <a:pt x="1596" y="1215"/>
                  </a:cubicBezTo>
                  <a:lnTo>
                    <a:pt x="1596" y="393"/>
                  </a:lnTo>
                  <a:cubicBezTo>
                    <a:pt x="1596" y="179"/>
                    <a:pt x="1429" y="0"/>
                    <a:pt x="12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1"/>
            <p:cNvSpPr/>
            <p:nvPr/>
          </p:nvSpPr>
          <p:spPr>
            <a:xfrm>
              <a:off x="5097350" y="2745700"/>
              <a:ext cx="39900" cy="39925"/>
            </a:xfrm>
            <a:custGeom>
              <a:avLst/>
              <a:gdLst/>
              <a:ahLst/>
              <a:cxnLst/>
              <a:rect l="l" t="t" r="r" b="b"/>
              <a:pathLst>
                <a:path w="1596" h="1597" extrusionOk="0">
                  <a:moveTo>
                    <a:pt x="1215" y="394"/>
                  </a:moveTo>
                  <a:lnTo>
                    <a:pt x="1215" y="1215"/>
                  </a:lnTo>
                  <a:lnTo>
                    <a:pt x="393" y="1215"/>
                  </a:lnTo>
                  <a:lnTo>
                    <a:pt x="393" y="394"/>
                  </a:lnTo>
                  <a:close/>
                  <a:moveTo>
                    <a:pt x="382" y="1"/>
                  </a:moveTo>
                  <a:cubicBezTo>
                    <a:pt x="167" y="1"/>
                    <a:pt x="1" y="179"/>
                    <a:pt x="1" y="394"/>
                  </a:cubicBezTo>
                  <a:lnTo>
                    <a:pt x="1" y="1215"/>
                  </a:lnTo>
                  <a:cubicBezTo>
                    <a:pt x="1" y="1429"/>
                    <a:pt x="179" y="1596"/>
                    <a:pt x="393" y="1596"/>
                  </a:cubicBezTo>
                  <a:lnTo>
                    <a:pt x="1215" y="1596"/>
                  </a:lnTo>
                  <a:cubicBezTo>
                    <a:pt x="1429" y="1596"/>
                    <a:pt x="1596" y="1429"/>
                    <a:pt x="1596" y="1215"/>
                  </a:cubicBezTo>
                  <a:lnTo>
                    <a:pt x="1596" y="394"/>
                  </a:lnTo>
                  <a:cubicBezTo>
                    <a:pt x="1596" y="167"/>
                    <a:pt x="1417" y="1"/>
                    <a:pt x="12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1"/>
            <p:cNvSpPr/>
            <p:nvPr/>
          </p:nvSpPr>
          <p:spPr>
            <a:xfrm>
              <a:off x="5148250" y="2745700"/>
              <a:ext cx="40200" cy="40225"/>
            </a:xfrm>
            <a:custGeom>
              <a:avLst/>
              <a:gdLst/>
              <a:ahLst/>
              <a:cxnLst/>
              <a:rect l="l" t="t" r="r" b="b"/>
              <a:pathLst>
                <a:path w="1608" h="1609" extrusionOk="0">
                  <a:moveTo>
                    <a:pt x="1215" y="394"/>
                  </a:moveTo>
                  <a:lnTo>
                    <a:pt x="1215" y="1215"/>
                  </a:lnTo>
                  <a:lnTo>
                    <a:pt x="393" y="1215"/>
                  </a:lnTo>
                  <a:lnTo>
                    <a:pt x="393" y="394"/>
                  </a:lnTo>
                  <a:close/>
                  <a:moveTo>
                    <a:pt x="393" y="1"/>
                  </a:moveTo>
                  <a:cubicBezTo>
                    <a:pt x="179" y="1"/>
                    <a:pt x="1" y="179"/>
                    <a:pt x="1" y="394"/>
                  </a:cubicBezTo>
                  <a:lnTo>
                    <a:pt x="1" y="1215"/>
                  </a:lnTo>
                  <a:cubicBezTo>
                    <a:pt x="1" y="1429"/>
                    <a:pt x="179" y="1608"/>
                    <a:pt x="393" y="1608"/>
                  </a:cubicBezTo>
                  <a:lnTo>
                    <a:pt x="1215" y="1608"/>
                  </a:lnTo>
                  <a:cubicBezTo>
                    <a:pt x="1429" y="1608"/>
                    <a:pt x="1608" y="1429"/>
                    <a:pt x="1608" y="1215"/>
                  </a:cubicBezTo>
                  <a:lnTo>
                    <a:pt x="1608" y="394"/>
                  </a:lnTo>
                  <a:cubicBezTo>
                    <a:pt x="1608" y="167"/>
                    <a:pt x="1429" y="1"/>
                    <a:pt x="1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1"/>
            <p:cNvSpPr/>
            <p:nvPr/>
          </p:nvSpPr>
          <p:spPr>
            <a:xfrm>
              <a:off x="5199450" y="2745700"/>
              <a:ext cx="39900" cy="40225"/>
            </a:xfrm>
            <a:custGeom>
              <a:avLst/>
              <a:gdLst/>
              <a:ahLst/>
              <a:cxnLst/>
              <a:rect l="l" t="t" r="r" b="b"/>
              <a:pathLst>
                <a:path w="1596" h="1609" extrusionOk="0">
                  <a:moveTo>
                    <a:pt x="1215" y="394"/>
                  </a:moveTo>
                  <a:lnTo>
                    <a:pt x="1215" y="1215"/>
                  </a:lnTo>
                  <a:lnTo>
                    <a:pt x="393" y="1215"/>
                  </a:lnTo>
                  <a:lnTo>
                    <a:pt x="393" y="394"/>
                  </a:lnTo>
                  <a:close/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lnTo>
                    <a:pt x="0" y="1215"/>
                  </a:lnTo>
                  <a:cubicBezTo>
                    <a:pt x="0" y="1429"/>
                    <a:pt x="179" y="1608"/>
                    <a:pt x="393" y="1608"/>
                  </a:cubicBezTo>
                  <a:lnTo>
                    <a:pt x="1215" y="1608"/>
                  </a:lnTo>
                  <a:cubicBezTo>
                    <a:pt x="1429" y="1608"/>
                    <a:pt x="1596" y="1429"/>
                    <a:pt x="1596" y="1215"/>
                  </a:cubicBezTo>
                  <a:lnTo>
                    <a:pt x="1596" y="394"/>
                  </a:lnTo>
                  <a:cubicBezTo>
                    <a:pt x="1596" y="167"/>
                    <a:pt x="1429" y="1"/>
                    <a:pt x="1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1"/>
            <p:cNvSpPr/>
            <p:nvPr/>
          </p:nvSpPr>
          <p:spPr>
            <a:xfrm>
              <a:off x="5097350" y="2798700"/>
              <a:ext cx="39900" cy="39900"/>
            </a:xfrm>
            <a:custGeom>
              <a:avLst/>
              <a:gdLst/>
              <a:ahLst/>
              <a:cxnLst/>
              <a:rect l="l" t="t" r="r" b="b"/>
              <a:pathLst>
                <a:path w="1596" h="1596" extrusionOk="0">
                  <a:moveTo>
                    <a:pt x="1203" y="393"/>
                  </a:moveTo>
                  <a:lnTo>
                    <a:pt x="1203" y="1214"/>
                  </a:lnTo>
                  <a:lnTo>
                    <a:pt x="382" y="1214"/>
                  </a:lnTo>
                  <a:lnTo>
                    <a:pt x="382" y="393"/>
                  </a:lnTo>
                  <a:close/>
                  <a:moveTo>
                    <a:pt x="382" y="0"/>
                  </a:moveTo>
                  <a:cubicBezTo>
                    <a:pt x="167" y="0"/>
                    <a:pt x="1" y="167"/>
                    <a:pt x="1" y="393"/>
                  </a:cubicBezTo>
                  <a:lnTo>
                    <a:pt x="1" y="1214"/>
                  </a:lnTo>
                  <a:cubicBezTo>
                    <a:pt x="1" y="1429"/>
                    <a:pt x="167" y="1595"/>
                    <a:pt x="382" y="1595"/>
                  </a:cubicBezTo>
                  <a:lnTo>
                    <a:pt x="1203" y="1595"/>
                  </a:lnTo>
                  <a:cubicBezTo>
                    <a:pt x="1417" y="1595"/>
                    <a:pt x="1596" y="1429"/>
                    <a:pt x="1596" y="1214"/>
                  </a:cubicBezTo>
                  <a:lnTo>
                    <a:pt x="1596" y="393"/>
                  </a:lnTo>
                  <a:cubicBezTo>
                    <a:pt x="1596" y="167"/>
                    <a:pt x="1417" y="0"/>
                    <a:pt x="12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8" name="Google Shape;518;p21"/>
          <p:cNvGrpSpPr/>
          <p:nvPr/>
        </p:nvGrpSpPr>
        <p:grpSpPr>
          <a:xfrm>
            <a:off x="4927141" y="8513713"/>
            <a:ext cx="219349" cy="288826"/>
            <a:chOff x="5041975" y="2110150"/>
            <a:chExt cx="249175" cy="328100"/>
          </a:xfrm>
        </p:grpSpPr>
        <p:sp>
          <p:nvSpPr>
            <p:cNvPr id="519" name="Google Shape;519;p21"/>
            <p:cNvSpPr/>
            <p:nvPr/>
          </p:nvSpPr>
          <p:spPr>
            <a:xfrm>
              <a:off x="5082475" y="2139675"/>
              <a:ext cx="167000" cy="167025"/>
            </a:xfrm>
            <a:custGeom>
              <a:avLst/>
              <a:gdLst/>
              <a:ahLst/>
              <a:cxnLst/>
              <a:rect l="l" t="t" r="r" b="b"/>
              <a:pathLst>
                <a:path w="6680" h="6681" extrusionOk="0">
                  <a:moveTo>
                    <a:pt x="3620" y="382"/>
                  </a:moveTo>
                  <a:cubicBezTo>
                    <a:pt x="3667" y="382"/>
                    <a:pt x="3703" y="417"/>
                    <a:pt x="3703" y="477"/>
                  </a:cubicBezTo>
                  <a:cubicBezTo>
                    <a:pt x="3703" y="679"/>
                    <a:pt x="3846" y="870"/>
                    <a:pt x="4048" y="929"/>
                  </a:cubicBezTo>
                  <a:cubicBezTo>
                    <a:pt x="4215" y="977"/>
                    <a:pt x="4382" y="1048"/>
                    <a:pt x="4548" y="1132"/>
                  </a:cubicBezTo>
                  <a:cubicBezTo>
                    <a:pt x="4621" y="1176"/>
                    <a:pt x="4704" y="1197"/>
                    <a:pt x="4788" y="1197"/>
                  </a:cubicBezTo>
                  <a:cubicBezTo>
                    <a:pt x="4908" y="1197"/>
                    <a:pt x="5028" y="1152"/>
                    <a:pt x="5120" y="1060"/>
                  </a:cubicBezTo>
                  <a:cubicBezTo>
                    <a:pt x="5138" y="1042"/>
                    <a:pt x="5159" y="1034"/>
                    <a:pt x="5179" y="1034"/>
                  </a:cubicBezTo>
                  <a:cubicBezTo>
                    <a:pt x="5200" y="1034"/>
                    <a:pt x="5221" y="1042"/>
                    <a:pt x="5239" y="1060"/>
                  </a:cubicBezTo>
                  <a:lnTo>
                    <a:pt x="5620" y="1441"/>
                  </a:lnTo>
                  <a:cubicBezTo>
                    <a:pt x="5656" y="1477"/>
                    <a:pt x="5656" y="1537"/>
                    <a:pt x="5620" y="1572"/>
                  </a:cubicBezTo>
                  <a:lnTo>
                    <a:pt x="5608" y="1584"/>
                  </a:lnTo>
                  <a:cubicBezTo>
                    <a:pt x="5453" y="1727"/>
                    <a:pt x="5429" y="1965"/>
                    <a:pt x="5525" y="2144"/>
                  </a:cubicBezTo>
                  <a:cubicBezTo>
                    <a:pt x="5608" y="2299"/>
                    <a:pt x="5668" y="2465"/>
                    <a:pt x="5715" y="2632"/>
                  </a:cubicBezTo>
                  <a:cubicBezTo>
                    <a:pt x="5775" y="2834"/>
                    <a:pt x="5965" y="2977"/>
                    <a:pt x="6180" y="2989"/>
                  </a:cubicBezTo>
                  <a:lnTo>
                    <a:pt x="6215" y="2989"/>
                  </a:lnTo>
                  <a:cubicBezTo>
                    <a:pt x="6263" y="2989"/>
                    <a:pt x="6299" y="3025"/>
                    <a:pt x="6299" y="3072"/>
                  </a:cubicBezTo>
                  <a:lnTo>
                    <a:pt x="6287" y="3608"/>
                  </a:lnTo>
                  <a:cubicBezTo>
                    <a:pt x="6287" y="3656"/>
                    <a:pt x="6251" y="3703"/>
                    <a:pt x="6203" y="3703"/>
                  </a:cubicBezTo>
                  <a:lnTo>
                    <a:pt x="6144" y="3703"/>
                  </a:lnTo>
                  <a:cubicBezTo>
                    <a:pt x="5941" y="3703"/>
                    <a:pt x="5763" y="3834"/>
                    <a:pt x="5703" y="4037"/>
                  </a:cubicBezTo>
                  <a:cubicBezTo>
                    <a:pt x="5644" y="4192"/>
                    <a:pt x="5584" y="4358"/>
                    <a:pt x="5501" y="4501"/>
                  </a:cubicBezTo>
                  <a:cubicBezTo>
                    <a:pt x="5394" y="4692"/>
                    <a:pt x="5429" y="4918"/>
                    <a:pt x="5572" y="5073"/>
                  </a:cubicBezTo>
                  <a:lnTo>
                    <a:pt x="5620" y="5120"/>
                  </a:lnTo>
                  <a:cubicBezTo>
                    <a:pt x="5656" y="5144"/>
                    <a:pt x="5656" y="5204"/>
                    <a:pt x="5620" y="5239"/>
                  </a:cubicBezTo>
                  <a:lnTo>
                    <a:pt x="5239" y="5620"/>
                  </a:lnTo>
                  <a:cubicBezTo>
                    <a:pt x="5221" y="5638"/>
                    <a:pt x="5200" y="5647"/>
                    <a:pt x="5179" y="5647"/>
                  </a:cubicBezTo>
                  <a:cubicBezTo>
                    <a:pt x="5159" y="5647"/>
                    <a:pt x="5138" y="5638"/>
                    <a:pt x="5120" y="5620"/>
                  </a:cubicBezTo>
                  <a:lnTo>
                    <a:pt x="5060" y="5561"/>
                  </a:lnTo>
                  <a:cubicBezTo>
                    <a:pt x="4964" y="5472"/>
                    <a:pt x="4840" y="5424"/>
                    <a:pt x="4716" y="5424"/>
                  </a:cubicBezTo>
                  <a:cubicBezTo>
                    <a:pt x="4642" y="5424"/>
                    <a:pt x="4568" y="5442"/>
                    <a:pt x="4501" y="5478"/>
                  </a:cubicBezTo>
                  <a:cubicBezTo>
                    <a:pt x="4358" y="5549"/>
                    <a:pt x="4203" y="5620"/>
                    <a:pt x="4036" y="5668"/>
                  </a:cubicBezTo>
                  <a:cubicBezTo>
                    <a:pt x="3834" y="5728"/>
                    <a:pt x="3703" y="5906"/>
                    <a:pt x="3703" y="6120"/>
                  </a:cubicBezTo>
                  <a:lnTo>
                    <a:pt x="3703" y="6204"/>
                  </a:lnTo>
                  <a:cubicBezTo>
                    <a:pt x="3703" y="6251"/>
                    <a:pt x="3655" y="6299"/>
                    <a:pt x="3608" y="6299"/>
                  </a:cubicBezTo>
                  <a:lnTo>
                    <a:pt x="3072" y="6299"/>
                  </a:lnTo>
                  <a:cubicBezTo>
                    <a:pt x="3024" y="6299"/>
                    <a:pt x="2989" y="6251"/>
                    <a:pt x="2989" y="6204"/>
                  </a:cubicBezTo>
                  <a:lnTo>
                    <a:pt x="2989" y="6120"/>
                  </a:lnTo>
                  <a:cubicBezTo>
                    <a:pt x="2989" y="5906"/>
                    <a:pt x="2846" y="5728"/>
                    <a:pt x="2643" y="5668"/>
                  </a:cubicBezTo>
                  <a:cubicBezTo>
                    <a:pt x="2489" y="5620"/>
                    <a:pt x="2334" y="5549"/>
                    <a:pt x="2179" y="5478"/>
                  </a:cubicBezTo>
                  <a:cubicBezTo>
                    <a:pt x="2120" y="5442"/>
                    <a:pt x="2036" y="5418"/>
                    <a:pt x="1965" y="5418"/>
                  </a:cubicBezTo>
                  <a:cubicBezTo>
                    <a:pt x="1834" y="5418"/>
                    <a:pt x="1715" y="5466"/>
                    <a:pt x="1631" y="5561"/>
                  </a:cubicBezTo>
                  <a:lnTo>
                    <a:pt x="1572" y="5620"/>
                  </a:lnTo>
                  <a:cubicBezTo>
                    <a:pt x="1554" y="5638"/>
                    <a:pt x="1530" y="5647"/>
                    <a:pt x="1506" y="5647"/>
                  </a:cubicBezTo>
                  <a:cubicBezTo>
                    <a:pt x="1483" y="5647"/>
                    <a:pt x="1459" y="5638"/>
                    <a:pt x="1441" y="5620"/>
                  </a:cubicBezTo>
                  <a:lnTo>
                    <a:pt x="1060" y="5239"/>
                  </a:lnTo>
                  <a:cubicBezTo>
                    <a:pt x="1024" y="5204"/>
                    <a:pt x="1024" y="5144"/>
                    <a:pt x="1060" y="5120"/>
                  </a:cubicBezTo>
                  <a:lnTo>
                    <a:pt x="1108" y="5073"/>
                  </a:lnTo>
                  <a:cubicBezTo>
                    <a:pt x="1262" y="4918"/>
                    <a:pt x="1286" y="4692"/>
                    <a:pt x="1191" y="4501"/>
                  </a:cubicBezTo>
                  <a:cubicBezTo>
                    <a:pt x="1108" y="4358"/>
                    <a:pt x="1036" y="4192"/>
                    <a:pt x="988" y="4037"/>
                  </a:cubicBezTo>
                  <a:cubicBezTo>
                    <a:pt x="929" y="3834"/>
                    <a:pt x="750" y="3703"/>
                    <a:pt x="536" y="3703"/>
                  </a:cubicBezTo>
                  <a:lnTo>
                    <a:pt x="488" y="3703"/>
                  </a:lnTo>
                  <a:cubicBezTo>
                    <a:pt x="429" y="3703"/>
                    <a:pt x="393" y="3656"/>
                    <a:pt x="393" y="3608"/>
                  </a:cubicBezTo>
                  <a:lnTo>
                    <a:pt x="393" y="3072"/>
                  </a:lnTo>
                  <a:cubicBezTo>
                    <a:pt x="393" y="3025"/>
                    <a:pt x="429" y="2989"/>
                    <a:pt x="488" y="2989"/>
                  </a:cubicBezTo>
                  <a:lnTo>
                    <a:pt x="512" y="2989"/>
                  </a:lnTo>
                  <a:cubicBezTo>
                    <a:pt x="727" y="2977"/>
                    <a:pt x="917" y="2834"/>
                    <a:pt x="977" y="2632"/>
                  </a:cubicBezTo>
                  <a:cubicBezTo>
                    <a:pt x="1024" y="2465"/>
                    <a:pt x="1084" y="2299"/>
                    <a:pt x="1167" y="2144"/>
                  </a:cubicBezTo>
                  <a:cubicBezTo>
                    <a:pt x="1262" y="1953"/>
                    <a:pt x="1238" y="1727"/>
                    <a:pt x="1084" y="1584"/>
                  </a:cubicBezTo>
                  <a:lnTo>
                    <a:pt x="1072" y="1572"/>
                  </a:lnTo>
                  <a:cubicBezTo>
                    <a:pt x="1036" y="1537"/>
                    <a:pt x="1036" y="1477"/>
                    <a:pt x="1072" y="1441"/>
                  </a:cubicBezTo>
                  <a:lnTo>
                    <a:pt x="1453" y="1060"/>
                  </a:lnTo>
                  <a:cubicBezTo>
                    <a:pt x="1465" y="1048"/>
                    <a:pt x="1489" y="1036"/>
                    <a:pt x="1512" y="1036"/>
                  </a:cubicBezTo>
                  <a:cubicBezTo>
                    <a:pt x="1536" y="1036"/>
                    <a:pt x="1560" y="1048"/>
                    <a:pt x="1572" y="1060"/>
                  </a:cubicBezTo>
                  <a:cubicBezTo>
                    <a:pt x="1663" y="1152"/>
                    <a:pt x="1784" y="1197"/>
                    <a:pt x="1904" y="1197"/>
                  </a:cubicBezTo>
                  <a:cubicBezTo>
                    <a:pt x="1987" y="1197"/>
                    <a:pt x="2070" y="1176"/>
                    <a:pt x="2143" y="1132"/>
                  </a:cubicBezTo>
                  <a:cubicBezTo>
                    <a:pt x="2310" y="1048"/>
                    <a:pt x="2477" y="977"/>
                    <a:pt x="2655" y="929"/>
                  </a:cubicBezTo>
                  <a:cubicBezTo>
                    <a:pt x="2846" y="870"/>
                    <a:pt x="2989" y="679"/>
                    <a:pt x="2989" y="465"/>
                  </a:cubicBezTo>
                  <a:cubicBezTo>
                    <a:pt x="2989" y="417"/>
                    <a:pt x="3024" y="382"/>
                    <a:pt x="3084" y="382"/>
                  </a:cubicBezTo>
                  <a:close/>
                  <a:moveTo>
                    <a:pt x="3072" y="1"/>
                  </a:moveTo>
                  <a:cubicBezTo>
                    <a:pt x="2810" y="1"/>
                    <a:pt x="2596" y="215"/>
                    <a:pt x="2596" y="477"/>
                  </a:cubicBezTo>
                  <a:cubicBezTo>
                    <a:pt x="2596" y="513"/>
                    <a:pt x="2572" y="548"/>
                    <a:pt x="2536" y="560"/>
                  </a:cubicBezTo>
                  <a:cubicBezTo>
                    <a:pt x="2334" y="620"/>
                    <a:pt x="2131" y="703"/>
                    <a:pt x="1953" y="798"/>
                  </a:cubicBezTo>
                  <a:cubicBezTo>
                    <a:pt x="1937" y="809"/>
                    <a:pt x="1918" y="815"/>
                    <a:pt x="1901" y="815"/>
                  </a:cubicBezTo>
                  <a:cubicBezTo>
                    <a:pt x="1879" y="815"/>
                    <a:pt x="1859" y="806"/>
                    <a:pt x="1846" y="786"/>
                  </a:cubicBezTo>
                  <a:cubicBezTo>
                    <a:pt x="1750" y="697"/>
                    <a:pt x="1628" y="653"/>
                    <a:pt x="1506" y="653"/>
                  </a:cubicBezTo>
                  <a:cubicBezTo>
                    <a:pt x="1384" y="653"/>
                    <a:pt x="1262" y="697"/>
                    <a:pt x="1167" y="786"/>
                  </a:cubicBezTo>
                  <a:lnTo>
                    <a:pt x="786" y="1167"/>
                  </a:lnTo>
                  <a:cubicBezTo>
                    <a:pt x="607" y="1358"/>
                    <a:pt x="607" y="1656"/>
                    <a:pt x="786" y="1834"/>
                  </a:cubicBezTo>
                  <a:lnTo>
                    <a:pt x="810" y="1858"/>
                  </a:lnTo>
                  <a:cubicBezTo>
                    <a:pt x="834" y="1882"/>
                    <a:pt x="846" y="1929"/>
                    <a:pt x="822" y="1965"/>
                  </a:cubicBezTo>
                  <a:cubicBezTo>
                    <a:pt x="727" y="2144"/>
                    <a:pt x="655" y="2334"/>
                    <a:pt x="596" y="2525"/>
                  </a:cubicBezTo>
                  <a:cubicBezTo>
                    <a:pt x="584" y="2572"/>
                    <a:pt x="548" y="2596"/>
                    <a:pt x="512" y="2596"/>
                  </a:cubicBezTo>
                  <a:lnTo>
                    <a:pt x="476" y="2596"/>
                  </a:lnTo>
                  <a:cubicBezTo>
                    <a:pt x="215" y="2596"/>
                    <a:pt x="0" y="2811"/>
                    <a:pt x="0" y="3072"/>
                  </a:cubicBezTo>
                  <a:lnTo>
                    <a:pt x="0" y="3608"/>
                  </a:lnTo>
                  <a:cubicBezTo>
                    <a:pt x="0" y="3870"/>
                    <a:pt x="215" y="4084"/>
                    <a:pt x="476" y="4084"/>
                  </a:cubicBezTo>
                  <a:lnTo>
                    <a:pt x="536" y="4084"/>
                  </a:lnTo>
                  <a:cubicBezTo>
                    <a:pt x="572" y="4084"/>
                    <a:pt x="607" y="4108"/>
                    <a:pt x="619" y="4144"/>
                  </a:cubicBezTo>
                  <a:cubicBezTo>
                    <a:pt x="679" y="4335"/>
                    <a:pt x="762" y="4513"/>
                    <a:pt x="857" y="4692"/>
                  </a:cubicBezTo>
                  <a:cubicBezTo>
                    <a:pt x="869" y="4727"/>
                    <a:pt x="869" y="4763"/>
                    <a:pt x="834" y="4799"/>
                  </a:cubicBezTo>
                  <a:lnTo>
                    <a:pt x="786" y="4846"/>
                  </a:lnTo>
                  <a:cubicBezTo>
                    <a:pt x="607" y="5025"/>
                    <a:pt x="607" y="5323"/>
                    <a:pt x="786" y="5513"/>
                  </a:cubicBezTo>
                  <a:lnTo>
                    <a:pt x="1167" y="5894"/>
                  </a:lnTo>
                  <a:cubicBezTo>
                    <a:pt x="1262" y="5984"/>
                    <a:pt x="1384" y="6028"/>
                    <a:pt x="1506" y="6028"/>
                  </a:cubicBezTo>
                  <a:cubicBezTo>
                    <a:pt x="1628" y="6028"/>
                    <a:pt x="1750" y="5984"/>
                    <a:pt x="1846" y="5894"/>
                  </a:cubicBezTo>
                  <a:lnTo>
                    <a:pt x="1905" y="5835"/>
                  </a:lnTo>
                  <a:cubicBezTo>
                    <a:pt x="1920" y="5812"/>
                    <a:pt x="1940" y="5804"/>
                    <a:pt x="1962" y="5804"/>
                  </a:cubicBezTo>
                  <a:cubicBezTo>
                    <a:pt x="1974" y="5804"/>
                    <a:pt x="1987" y="5807"/>
                    <a:pt x="2000" y="5811"/>
                  </a:cubicBezTo>
                  <a:cubicBezTo>
                    <a:pt x="2179" y="5906"/>
                    <a:pt x="2358" y="5978"/>
                    <a:pt x="2536" y="6037"/>
                  </a:cubicBezTo>
                  <a:cubicBezTo>
                    <a:pt x="2572" y="6049"/>
                    <a:pt x="2608" y="6085"/>
                    <a:pt x="2596" y="6120"/>
                  </a:cubicBezTo>
                  <a:lnTo>
                    <a:pt x="2596" y="6204"/>
                  </a:lnTo>
                  <a:cubicBezTo>
                    <a:pt x="2596" y="6466"/>
                    <a:pt x="2810" y="6680"/>
                    <a:pt x="3072" y="6680"/>
                  </a:cubicBezTo>
                  <a:lnTo>
                    <a:pt x="3608" y="6680"/>
                  </a:lnTo>
                  <a:cubicBezTo>
                    <a:pt x="3870" y="6680"/>
                    <a:pt x="4084" y="6466"/>
                    <a:pt x="4084" y="6204"/>
                  </a:cubicBezTo>
                  <a:lnTo>
                    <a:pt x="4084" y="6120"/>
                  </a:lnTo>
                  <a:cubicBezTo>
                    <a:pt x="4084" y="6085"/>
                    <a:pt x="4108" y="6049"/>
                    <a:pt x="4144" y="6037"/>
                  </a:cubicBezTo>
                  <a:cubicBezTo>
                    <a:pt x="4334" y="5978"/>
                    <a:pt x="4513" y="5906"/>
                    <a:pt x="4679" y="5811"/>
                  </a:cubicBezTo>
                  <a:cubicBezTo>
                    <a:pt x="4692" y="5807"/>
                    <a:pt x="4707" y="5804"/>
                    <a:pt x="4722" y="5804"/>
                  </a:cubicBezTo>
                  <a:cubicBezTo>
                    <a:pt x="4747" y="5804"/>
                    <a:pt x="4771" y="5812"/>
                    <a:pt x="4787" y="5835"/>
                  </a:cubicBezTo>
                  <a:lnTo>
                    <a:pt x="4846" y="5894"/>
                  </a:lnTo>
                  <a:cubicBezTo>
                    <a:pt x="4941" y="5984"/>
                    <a:pt x="5063" y="6028"/>
                    <a:pt x="5184" y="6028"/>
                  </a:cubicBezTo>
                  <a:cubicBezTo>
                    <a:pt x="5304" y="6028"/>
                    <a:pt x="5424" y="5984"/>
                    <a:pt x="5513" y="5894"/>
                  </a:cubicBezTo>
                  <a:lnTo>
                    <a:pt x="5894" y="5513"/>
                  </a:lnTo>
                  <a:cubicBezTo>
                    <a:pt x="6084" y="5323"/>
                    <a:pt x="6084" y="5025"/>
                    <a:pt x="5894" y="4846"/>
                  </a:cubicBezTo>
                  <a:lnTo>
                    <a:pt x="5846" y="4799"/>
                  </a:lnTo>
                  <a:cubicBezTo>
                    <a:pt x="5822" y="4763"/>
                    <a:pt x="5810" y="4727"/>
                    <a:pt x="5834" y="4692"/>
                  </a:cubicBezTo>
                  <a:cubicBezTo>
                    <a:pt x="5930" y="4525"/>
                    <a:pt x="6001" y="4335"/>
                    <a:pt x="6061" y="4144"/>
                  </a:cubicBezTo>
                  <a:cubicBezTo>
                    <a:pt x="6072" y="4108"/>
                    <a:pt x="6108" y="4084"/>
                    <a:pt x="6156" y="4084"/>
                  </a:cubicBezTo>
                  <a:lnTo>
                    <a:pt x="6203" y="4084"/>
                  </a:lnTo>
                  <a:cubicBezTo>
                    <a:pt x="6465" y="4084"/>
                    <a:pt x="6680" y="3870"/>
                    <a:pt x="6680" y="3608"/>
                  </a:cubicBezTo>
                  <a:lnTo>
                    <a:pt x="6680" y="3072"/>
                  </a:lnTo>
                  <a:cubicBezTo>
                    <a:pt x="6680" y="2811"/>
                    <a:pt x="6465" y="2596"/>
                    <a:pt x="6203" y="2596"/>
                  </a:cubicBezTo>
                  <a:lnTo>
                    <a:pt x="6168" y="2596"/>
                  </a:lnTo>
                  <a:cubicBezTo>
                    <a:pt x="6132" y="2596"/>
                    <a:pt x="6096" y="2572"/>
                    <a:pt x="6084" y="2525"/>
                  </a:cubicBezTo>
                  <a:cubicBezTo>
                    <a:pt x="6025" y="2334"/>
                    <a:pt x="5953" y="2144"/>
                    <a:pt x="5858" y="1965"/>
                  </a:cubicBezTo>
                  <a:cubicBezTo>
                    <a:pt x="5834" y="1929"/>
                    <a:pt x="5846" y="1882"/>
                    <a:pt x="5870" y="1858"/>
                  </a:cubicBezTo>
                  <a:lnTo>
                    <a:pt x="5882" y="1834"/>
                  </a:lnTo>
                  <a:cubicBezTo>
                    <a:pt x="6072" y="1656"/>
                    <a:pt x="6072" y="1358"/>
                    <a:pt x="5882" y="1167"/>
                  </a:cubicBezTo>
                  <a:lnTo>
                    <a:pt x="5501" y="786"/>
                  </a:lnTo>
                  <a:cubicBezTo>
                    <a:pt x="5412" y="697"/>
                    <a:pt x="5293" y="653"/>
                    <a:pt x="5172" y="653"/>
                  </a:cubicBezTo>
                  <a:cubicBezTo>
                    <a:pt x="5051" y="653"/>
                    <a:pt x="4929" y="697"/>
                    <a:pt x="4834" y="786"/>
                  </a:cubicBezTo>
                  <a:cubicBezTo>
                    <a:pt x="4821" y="806"/>
                    <a:pt x="4801" y="815"/>
                    <a:pt x="4779" y="815"/>
                  </a:cubicBezTo>
                  <a:cubicBezTo>
                    <a:pt x="4762" y="815"/>
                    <a:pt x="4743" y="809"/>
                    <a:pt x="4727" y="798"/>
                  </a:cubicBezTo>
                  <a:cubicBezTo>
                    <a:pt x="4537" y="703"/>
                    <a:pt x="4346" y="620"/>
                    <a:pt x="4144" y="560"/>
                  </a:cubicBezTo>
                  <a:cubicBezTo>
                    <a:pt x="4108" y="548"/>
                    <a:pt x="4084" y="513"/>
                    <a:pt x="4084" y="465"/>
                  </a:cubicBezTo>
                  <a:cubicBezTo>
                    <a:pt x="4084" y="215"/>
                    <a:pt x="3870" y="1"/>
                    <a:pt x="36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1"/>
            <p:cNvSpPr/>
            <p:nvPr/>
          </p:nvSpPr>
          <p:spPr>
            <a:xfrm>
              <a:off x="5098550" y="2171825"/>
              <a:ext cx="118175" cy="100525"/>
            </a:xfrm>
            <a:custGeom>
              <a:avLst/>
              <a:gdLst/>
              <a:ahLst/>
              <a:cxnLst/>
              <a:rect l="l" t="t" r="r" b="b"/>
              <a:pathLst>
                <a:path w="4727" h="4021" extrusionOk="0">
                  <a:moveTo>
                    <a:pt x="2700" y="1327"/>
                  </a:moveTo>
                  <a:cubicBezTo>
                    <a:pt x="2817" y="1327"/>
                    <a:pt x="2937" y="1370"/>
                    <a:pt x="3036" y="1465"/>
                  </a:cubicBezTo>
                  <a:cubicBezTo>
                    <a:pt x="3334" y="1775"/>
                    <a:pt x="3120" y="2287"/>
                    <a:pt x="2691" y="2287"/>
                  </a:cubicBezTo>
                  <a:cubicBezTo>
                    <a:pt x="2429" y="2287"/>
                    <a:pt x="2215" y="2072"/>
                    <a:pt x="2215" y="1810"/>
                  </a:cubicBezTo>
                  <a:cubicBezTo>
                    <a:pt x="2215" y="1519"/>
                    <a:pt x="2451" y="1327"/>
                    <a:pt x="2700" y="1327"/>
                  </a:cubicBezTo>
                  <a:close/>
                  <a:moveTo>
                    <a:pt x="2691" y="382"/>
                  </a:moveTo>
                  <a:cubicBezTo>
                    <a:pt x="3941" y="382"/>
                    <a:pt x="4727" y="1739"/>
                    <a:pt x="4096" y="2822"/>
                  </a:cubicBezTo>
                  <a:cubicBezTo>
                    <a:pt x="3917" y="2596"/>
                    <a:pt x="3679" y="2406"/>
                    <a:pt x="3417" y="2287"/>
                  </a:cubicBezTo>
                  <a:cubicBezTo>
                    <a:pt x="3798" y="1703"/>
                    <a:pt x="3382" y="941"/>
                    <a:pt x="2691" y="941"/>
                  </a:cubicBezTo>
                  <a:cubicBezTo>
                    <a:pt x="2000" y="941"/>
                    <a:pt x="1596" y="1703"/>
                    <a:pt x="1977" y="2287"/>
                  </a:cubicBezTo>
                  <a:cubicBezTo>
                    <a:pt x="1703" y="2406"/>
                    <a:pt x="1465" y="2596"/>
                    <a:pt x="1286" y="2822"/>
                  </a:cubicBezTo>
                  <a:cubicBezTo>
                    <a:pt x="655" y="1739"/>
                    <a:pt x="1441" y="382"/>
                    <a:pt x="2691" y="382"/>
                  </a:cubicBezTo>
                  <a:close/>
                  <a:moveTo>
                    <a:pt x="3096" y="2572"/>
                  </a:moveTo>
                  <a:cubicBezTo>
                    <a:pt x="3405" y="2668"/>
                    <a:pt x="3679" y="2870"/>
                    <a:pt x="3858" y="3144"/>
                  </a:cubicBezTo>
                  <a:cubicBezTo>
                    <a:pt x="3548" y="3465"/>
                    <a:pt x="3132" y="3632"/>
                    <a:pt x="2691" y="3632"/>
                  </a:cubicBezTo>
                  <a:cubicBezTo>
                    <a:pt x="2250" y="3632"/>
                    <a:pt x="1834" y="3465"/>
                    <a:pt x="1536" y="3144"/>
                  </a:cubicBezTo>
                  <a:cubicBezTo>
                    <a:pt x="1703" y="2870"/>
                    <a:pt x="1977" y="2668"/>
                    <a:pt x="2286" y="2572"/>
                  </a:cubicBezTo>
                  <a:cubicBezTo>
                    <a:pt x="2411" y="2638"/>
                    <a:pt x="2551" y="2670"/>
                    <a:pt x="2691" y="2670"/>
                  </a:cubicBezTo>
                  <a:cubicBezTo>
                    <a:pt x="2831" y="2670"/>
                    <a:pt x="2971" y="2638"/>
                    <a:pt x="3096" y="2572"/>
                  </a:cubicBezTo>
                  <a:close/>
                  <a:moveTo>
                    <a:pt x="2691" y="1"/>
                  </a:moveTo>
                  <a:cubicBezTo>
                    <a:pt x="905" y="1"/>
                    <a:pt x="0" y="2167"/>
                    <a:pt x="1274" y="3430"/>
                  </a:cubicBezTo>
                  <a:cubicBezTo>
                    <a:pt x="1682" y="3838"/>
                    <a:pt x="2185" y="4020"/>
                    <a:pt x="2679" y="4020"/>
                  </a:cubicBezTo>
                  <a:cubicBezTo>
                    <a:pt x="3711" y="4020"/>
                    <a:pt x="4703" y="3221"/>
                    <a:pt x="4703" y="2013"/>
                  </a:cubicBezTo>
                  <a:cubicBezTo>
                    <a:pt x="4703" y="905"/>
                    <a:pt x="3798" y="1"/>
                    <a:pt x="26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1"/>
            <p:cNvSpPr/>
            <p:nvPr/>
          </p:nvSpPr>
          <p:spPr>
            <a:xfrm>
              <a:off x="5091600" y="2110150"/>
              <a:ext cx="199550" cy="186725"/>
            </a:xfrm>
            <a:custGeom>
              <a:avLst/>
              <a:gdLst/>
              <a:ahLst/>
              <a:cxnLst/>
              <a:rect l="l" t="t" r="r" b="b"/>
              <a:pathLst>
                <a:path w="7982" h="7469" extrusionOk="0">
                  <a:moveTo>
                    <a:pt x="2973" y="1"/>
                  </a:moveTo>
                  <a:cubicBezTo>
                    <a:pt x="1971" y="1"/>
                    <a:pt x="967" y="331"/>
                    <a:pt x="135" y="1003"/>
                  </a:cubicBezTo>
                  <a:cubicBezTo>
                    <a:pt x="0" y="1138"/>
                    <a:pt x="116" y="1336"/>
                    <a:pt x="266" y="1336"/>
                  </a:cubicBezTo>
                  <a:cubicBezTo>
                    <a:pt x="301" y="1336"/>
                    <a:pt x="337" y="1325"/>
                    <a:pt x="373" y="1301"/>
                  </a:cubicBezTo>
                  <a:cubicBezTo>
                    <a:pt x="1138" y="684"/>
                    <a:pt x="2061" y="381"/>
                    <a:pt x="2982" y="381"/>
                  </a:cubicBezTo>
                  <a:cubicBezTo>
                    <a:pt x="4053" y="381"/>
                    <a:pt x="5120" y="792"/>
                    <a:pt x="5934" y="1598"/>
                  </a:cubicBezTo>
                  <a:cubicBezTo>
                    <a:pt x="7434" y="3110"/>
                    <a:pt x="7565" y="5504"/>
                    <a:pt x="6231" y="7159"/>
                  </a:cubicBezTo>
                  <a:cubicBezTo>
                    <a:pt x="6136" y="7290"/>
                    <a:pt x="6219" y="7468"/>
                    <a:pt x="6386" y="7468"/>
                  </a:cubicBezTo>
                  <a:cubicBezTo>
                    <a:pt x="6434" y="7468"/>
                    <a:pt x="6493" y="7444"/>
                    <a:pt x="6529" y="7397"/>
                  </a:cubicBezTo>
                  <a:cubicBezTo>
                    <a:pt x="7982" y="5587"/>
                    <a:pt x="7839" y="2968"/>
                    <a:pt x="6184" y="1325"/>
                  </a:cubicBezTo>
                  <a:cubicBezTo>
                    <a:pt x="5300" y="448"/>
                    <a:pt x="4138" y="1"/>
                    <a:pt x="29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1"/>
            <p:cNvSpPr/>
            <p:nvPr/>
          </p:nvSpPr>
          <p:spPr>
            <a:xfrm>
              <a:off x="5041975" y="2150050"/>
              <a:ext cx="200050" cy="288200"/>
            </a:xfrm>
            <a:custGeom>
              <a:avLst/>
              <a:gdLst/>
              <a:ahLst/>
              <a:cxnLst/>
              <a:rect l="l" t="t" r="r" b="b"/>
              <a:pathLst>
                <a:path w="8002" h="11528" extrusionOk="0">
                  <a:moveTo>
                    <a:pt x="7073" y="7813"/>
                  </a:moveTo>
                  <a:cubicBezTo>
                    <a:pt x="7395" y="7884"/>
                    <a:pt x="7347" y="8361"/>
                    <a:pt x="7014" y="8361"/>
                  </a:cubicBezTo>
                  <a:lnTo>
                    <a:pt x="2894" y="8361"/>
                  </a:lnTo>
                  <a:cubicBezTo>
                    <a:pt x="2561" y="8361"/>
                    <a:pt x="2513" y="7884"/>
                    <a:pt x="2847" y="7813"/>
                  </a:cubicBezTo>
                  <a:close/>
                  <a:moveTo>
                    <a:pt x="7014" y="8753"/>
                  </a:moveTo>
                  <a:cubicBezTo>
                    <a:pt x="7383" y="8753"/>
                    <a:pt x="7383" y="9313"/>
                    <a:pt x="7014" y="9313"/>
                  </a:cubicBezTo>
                  <a:lnTo>
                    <a:pt x="4109" y="9313"/>
                  </a:lnTo>
                  <a:cubicBezTo>
                    <a:pt x="3859" y="9313"/>
                    <a:pt x="3859" y="9694"/>
                    <a:pt x="4109" y="9694"/>
                  </a:cubicBezTo>
                  <a:lnTo>
                    <a:pt x="7014" y="9694"/>
                  </a:lnTo>
                  <a:cubicBezTo>
                    <a:pt x="7025" y="9693"/>
                    <a:pt x="7036" y="9693"/>
                    <a:pt x="7047" y="9693"/>
                  </a:cubicBezTo>
                  <a:cubicBezTo>
                    <a:pt x="7411" y="9693"/>
                    <a:pt x="7407" y="10254"/>
                    <a:pt x="7036" y="10254"/>
                  </a:cubicBezTo>
                  <a:cubicBezTo>
                    <a:pt x="7029" y="10254"/>
                    <a:pt x="7021" y="10254"/>
                    <a:pt x="7014" y="10254"/>
                  </a:cubicBezTo>
                  <a:lnTo>
                    <a:pt x="2894" y="10254"/>
                  </a:lnTo>
                  <a:cubicBezTo>
                    <a:pt x="2549" y="10230"/>
                    <a:pt x="2549" y="9718"/>
                    <a:pt x="2894" y="9694"/>
                  </a:cubicBezTo>
                  <a:lnTo>
                    <a:pt x="3216" y="9694"/>
                  </a:lnTo>
                  <a:cubicBezTo>
                    <a:pt x="3466" y="9694"/>
                    <a:pt x="3466" y="9313"/>
                    <a:pt x="3216" y="9313"/>
                  </a:cubicBezTo>
                  <a:lnTo>
                    <a:pt x="2894" y="9313"/>
                  </a:lnTo>
                  <a:cubicBezTo>
                    <a:pt x="2525" y="9313"/>
                    <a:pt x="2525" y="8753"/>
                    <a:pt x="2894" y="8753"/>
                  </a:cubicBezTo>
                  <a:close/>
                  <a:moveTo>
                    <a:pt x="6633" y="10635"/>
                  </a:moveTo>
                  <a:lnTo>
                    <a:pt x="6621" y="10694"/>
                  </a:lnTo>
                  <a:cubicBezTo>
                    <a:pt x="6621" y="10932"/>
                    <a:pt x="6418" y="11135"/>
                    <a:pt x="6168" y="11135"/>
                  </a:cubicBezTo>
                  <a:lnTo>
                    <a:pt x="3751" y="11135"/>
                  </a:lnTo>
                  <a:cubicBezTo>
                    <a:pt x="3501" y="11135"/>
                    <a:pt x="3311" y="10932"/>
                    <a:pt x="3311" y="10694"/>
                  </a:cubicBezTo>
                  <a:lnTo>
                    <a:pt x="3311" y="10635"/>
                  </a:lnTo>
                  <a:close/>
                  <a:moveTo>
                    <a:pt x="1599" y="1"/>
                  </a:moveTo>
                  <a:cubicBezTo>
                    <a:pt x="1541" y="1"/>
                    <a:pt x="1483" y="25"/>
                    <a:pt x="1442" y="74"/>
                  </a:cubicBezTo>
                  <a:cubicBezTo>
                    <a:pt x="1" y="1812"/>
                    <a:pt x="61" y="4372"/>
                    <a:pt x="1596" y="6039"/>
                  </a:cubicBezTo>
                  <a:cubicBezTo>
                    <a:pt x="1989" y="6479"/>
                    <a:pt x="2323" y="6968"/>
                    <a:pt x="2561" y="7515"/>
                  </a:cubicBezTo>
                  <a:cubicBezTo>
                    <a:pt x="2180" y="7730"/>
                    <a:pt x="2120" y="8241"/>
                    <a:pt x="2430" y="8551"/>
                  </a:cubicBezTo>
                  <a:cubicBezTo>
                    <a:pt x="2156" y="8813"/>
                    <a:pt x="2156" y="9242"/>
                    <a:pt x="2430" y="9492"/>
                  </a:cubicBezTo>
                  <a:cubicBezTo>
                    <a:pt x="2001" y="9908"/>
                    <a:pt x="2299" y="10635"/>
                    <a:pt x="2894" y="10635"/>
                  </a:cubicBezTo>
                  <a:lnTo>
                    <a:pt x="2906" y="10635"/>
                  </a:lnTo>
                  <a:lnTo>
                    <a:pt x="2906" y="10682"/>
                  </a:lnTo>
                  <a:cubicBezTo>
                    <a:pt x="2906" y="11147"/>
                    <a:pt x="3275" y="11528"/>
                    <a:pt x="3740" y="11528"/>
                  </a:cubicBezTo>
                  <a:lnTo>
                    <a:pt x="6168" y="11528"/>
                  </a:lnTo>
                  <a:cubicBezTo>
                    <a:pt x="6621" y="11528"/>
                    <a:pt x="7002" y="11147"/>
                    <a:pt x="7002" y="10682"/>
                  </a:cubicBezTo>
                  <a:lnTo>
                    <a:pt x="7002" y="10635"/>
                  </a:lnTo>
                  <a:lnTo>
                    <a:pt x="7014" y="10635"/>
                  </a:lnTo>
                  <a:cubicBezTo>
                    <a:pt x="7609" y="10635"/>
                    <a:pt x="7907" y="9908"/>
                    <a:pt x="7478" y="9492"/>
                  </a:cubicBezTo>
                  <a:cubicBezTo>
                    <a:pt x="7740" y="9242"/>
                    <a:pt x="7740" y="8813"/>
                    <a:pt x="7478" y="8551"/>
                  </a:cubicBezTo>
                  <a:cubicBezTo>
                    <a:pt x="7788" y="8241"/>
                    <a:pt x="7728" y="7730"/>
                    <a:pt x="7347" y="7515"/>
                  </a:cubicBezTo>
                  <a:cubicBezTo>
                    <a:pt x="7514" y="7158"/>
                    <a:pt x="7704" y="6813"/>
                    <a:pt x="7942" y="6503"/>
                  </a:cubicBezTo>
                  <a:cubicBezTo>
                    <a:pt x="8002" y="6408"/>
                    <a:pt x="7990" y="6289"/>
                    <a:pt x="7907" y="6229"/>
                  </a:cubicBezTo>
                  <a:lnTo>
                    <a:pt x="7895" y="6229"/>
                  </a:lnTo>
                  <a:cubicBezTo>
                    <a:pt x="7861" y="6200"/>
                    <a:pt x="7821" y="6187"/>
                    <a:pt x="7782" y="6187"/>
                  </a:cubicBezTo>
                  <a:cubicBezTo>
                    <a:pt x="7725" y="6187"/>
                    <a:pt x="7668" y="6216"/>
                    <a:pt x="7633" y="6265"/>
                  </a:cubicBezTo>
                  <a:cubicBezTo>
                    <a:pt x="7371" y="6622"/>
                    <a:pt x="7145" y="7015"/>
                    <a:pt x="6966" y="7420"/>
                  </a:cubicBezTo>
                  <a:lnTo>
                    <a:pt x="2942" y="7420"/>
                  </a:lnTo>
                  <a:cubicBezTo>
                    <a:pt x="2680" y="6813"/>
                    <a:pt x="2323" y="6265"/>
                    <a:pt x="1882" y="5777"/>
                  </a:cubicBezTo>
                  <a:cubicBezTo>
                    <a:pt x="477" y="4253"/>
                    <a:pt x="418" y="1919"/>
                    <a:pt x="1739" y="312"/>
                  </a:cubicBezTo>
                  <a:cubicBezTo>
                    <a:pt x="1811" y="229"/>
                    <a:pt x="1799" y="110"/>
                    <a:pt x="1715" y="38"/>
                  </a:cubicBezTo>
                  <a:cubicBezTo>
                    <a:pt x="1681" y="13"/>
                    <a:pt x="1640" y="1"/>
                    <a:pt x="15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3" name="Google Shape;523;p21"/>
          <p:cNvGrpSpPr/>
          <p:nvPr/>
        </p:nvGrpSpPr>
        <p:grpSpPr>
          <a:xfrm>
            <a:off x="4870296" y="8072177"/>
            <a:ext cx="309205" cy="283082"/>
            <a:chOff x="4977400" y="1608575"/>
            <a:chExt cx="351250" cy="321575"/>
          </a:xfrm>
        </p:grpSpPr>
        <p:sp>
          <p:nvSpPr>
            <p:cNvPr id="524" name="Google Shape;524;p21"/>
            <p:cNvSpPr/>
            <p:nvPr/>
          </p:nvSpPr>
          <p:spPr>
            <a:xfrm>
              <a:off x="5251525" y="1633225"/>
              <a:ext cx="29775" cy="46925"/>
            </a:xfrm>
            <a:custGeom>
              <a:avLst/>
              <a:gdLst/>
              <a:ahLst/>
              <a:cxnLst/>
              <a:rect l="l" t="t" r="r" b="b"/>
              <a:pathLst>
                <a:path w="1191" h="1877" extrusionOk="0">
                  <a:moveTo>
                    <a:pt x="191" y="0"/>
                  </a:moveTo>
                  <a:cubicBezTo>
                    <a:pt x="96" y="0"/>
                    <a:pt x="1" y="66"/>
                    <a:pt x="1" y="197"/>
                  </a:cubicBezTo>
                  <a:lnTo>
                    <a:pt x="1" y="1173"/>
                  </a:lnTo>
                  <a:cubicBezTo>
                    <a:pt x="1" y="1232"/>
                    <a:pt x="37" y="1292"/>
                    <a:pt x="84" y="1328"/>
                  </a:cubicBezTo>
                  <a:lnTo>
                    <a:pt x="84" y="1340"/>
                  </a:lnTo>
                  <a:lnTo>
                    <a:pt x="799" y="1840"/>
                  </a:lnTo>
                  <a:cubicBezTo>
                    <a:pt x="837" y="1865"/>
                    <a:pt x="876" y="1876"/>
                    <a:pt x="912" y="1876"/>
                  </a:cubicBezTo>
                  <a:cubicBezTo>
                    <a:pt x="1077" y="1876"/>
                    <a:pt x="1191" y="1645"/>
                    <a:pt x="1025" y="1518"/>
                  </a:cubicBezTo>
                  <a:lnTo>
                    <a:pt x="382" y="1078"/>
                  </a:lnTo>
                  <a:lnTo>
                    <a:pt x="382" y="197"/>
                  </a:lnTo>
                  <a:cubicBezTo>
                    <a:pt x="382" y="66"/>
                    <a:pt x="287" y="0"/>
                    <a:pt x="1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1"/>
            <p:cNvSpPr/>
            <p:nvPr/>
          </p:nvSpPr>
          <p:spPr>
            <a:xfrm>
              <a:off x="4977400" y="1702725"/>
              <a:ext cx="339175" cy="227425"/>
            </a:xfrm>
            <a:custGeom>
              <a:avLst/>
              <a:gdLst/>
              <a:ahLst/>
              <a:cxnLst/>
              <a:rect l="l" t="t" r="r" b="b"/>
              <a:pathLst>
                <a:path w="13567" h="9097" extrusionOk="0">
                  <a:moveTo>
                    <a:pt x="10883" y="4263"/>
                  </a:moveTo>
                  <a:cubicBezTo>
                    <a:pt x="10990" y="4263"/>
                    <a:pt x="11073" y="4346"/>
                    <a:pt x="11073" y="4453"/>
                  </a:cubicBezTo>
                  <a:lnTo>
                    <a:pt x="11073" y="4703"/>
                  </a:lnTo>
                  <a:lnTo>
                    <a:pt x="9787" y="4703"/>
                  </a:lnTo>
                  <a:lnTo>
                    <a:pt x="9787" y="4453"/>
                  </a:lnTo>
                  <a:cubicBezTo>
                    <a:pt x="9787" y="4346"/>
                    <a:pt x="9883" y="4263"/>
                    <a:pt x="9990" y="4263"/>
                  </a:cubicBezTo>
                  <a:close/>
                  <a:moveTo>
                    <a:pt x="8168" y="393"/>
                  </a:moveTo>
                  <a:cubicBezTo>
                    <a:pt x="8418" y="393"/>
                    <a:pt x="8620" y="596"/>
                    <a:pt x="8620" y="834"/>
                  </a:cubicBezTo>
                  <a:lnTo>
                    <a:pt x="8620" y="4703"/>
                  </a:lnTo>
                  <a:lnTo>
                    <a:pt x="8501" y="4703"/>
                  </a:lnTo>
                  <a:cubicBezTo>
                    <a:pt x="8347" y="4703"/>
                    <a:pt x="8192" y="4763"/>
                    <a:pt x="8073" y="4870"/>
                  </a:cubicBezTo>
                  <a:lnTo>
                    <a:pt x="2370" y="4870"/>
                  </a:lnTo>
                  <a:cubicBezTo>
                    <a:pt x="2132" y="4882"/>
                    <a:pt x="2132" y="5227"/>
                    <a:pt x="2370" y="5251"/>
                  </a:cubicBezTo>
                  <a:lnTo>
                    <a:pt x="7858" y="5251"/>
                  </a:lnTo>
                  <a:cubicBezTo>
                    <a:pt x="7847" y="5287"/>
                    <a:pt x="7847" y="5322"/>
                    <a:pt x="7847" y="5370"/>
                  </a:cubicBezTo>
                  <a:lnTo>
                    <a:pt x="7847" y="5930"/>
                  </a:lnTo>
                  <a:lnTo>
                    <a:pt x="1036" y="5930"/>
                  </a:lnTo>
                  <a:cubicBezTo>
                    <a:pt x="786" y="5930"/>
                    <a:pt x="596" y="5739"/>
                    <a:pt x="596" y="5489"/>
                  </a:cubicBezTo>
                  <a:lnTo>
                    <a:pt x="584" y="5477"/>
                  </a:lnTo>
                  <a:lnTo>
                    <a:pt x="584" y="5239"/>
                  </a:lnTo>
                  <a:lnTo>
                    <a:pt x="1465" y="5239"/>
                  </a:lnTo>
                  <a:cubicBezTo>
                    <a:pt x="1703" y="5227"/>
                    <a:pt x="1703" y="4882"/>
                    <a:pt x="1465" y="4858"/>
                  </a:cubicBezTo>
                  <a:lnTo>
                    <a:pt x="584" y="4858"/>
                  </a:lnTo>
                  <a:lnTo>
                    <a:pt x="584" y="834"/>
                  </a:lnTo>
                  <a:cubicBezTo>
                    <a:pt x="584" y="596"/>
                    <a:pt x="786" y="393"/>
                    <a:pt x="1036" y="393"/>
                  </a:cubicBezTo>
                  <a:close/>
                  <a:moveTo>
                    <a:pt x="12371" y="5084"/>
                  </a:moveTo>
                  <a:cubicBezTo>
                    <a:pt x="12514" y="5084"/>
                    <a:pt x="12645" y="5203"/>
                    <a:pt x="12645" y="5358"/>
                  </a:cubicBezTo>
                  <a:lnTo>
                    <a:pt x="12645" y="5561"/>
                  </a:lnTo>
                  <a:cubicBezTo>
                    <a:pt x="12645" y="5918"/>
                    <a:pt x="12347" y="6215"/>
                    <a:pt x="11990" y="6215"/>
                  </a:cubicBezTo>
                  <a:lnTo>
                    <a:pt x="11883" y="6215"/>
                  </a:lnTo>
                  <a:lnTo>
                    <a:pt x="11883" y="6049"/>
                  </a:lnTo>
                  <a:cubicBezTo>
                    <a:pt x="11871" y="5930"/>
                    <a:pt x="11779" y="5870"/>
                    <a:pt x="11686" y="5870"/>
                  </a:cubicBezTo>
                  <a:cubicBezTo>
                    <a:pt x="11594" y="5870"/>
                    <a:pt x="11502" y="5930"/>
                    <a:pt x="11490" y="6049"/>
                  </a:cubicBezTo>
                  <a:lnTo>
                    <a:pt x="11490" y="6215"/>
                  </a:lnTo>
                  <a:lnTo>
                    <a:pt x="9371" y="6215"/>
                  </a:lnTo>
                  <a:lnTo>
                    <a:pt x="9371" y="6049"/>
                  </a:lnTo>
                  <a:cubicBezTo>
                    <a:pt x="9371" y="5924"/>
                    <a:pt x="9272" y="5861"/>
                    <a:pt x="9176" y="5861"/>
                  </a:cubicBezTo>
                  <a:cubicBezTo>
                    <a:pt x="9079" y="5861"/>
                    <a:pt x="8984" y="5924"/>
                    <a:pt x="8990" y="6049"/>
                  </a:cubicBezTo>
                  <a:lnTo>
                    <a:pt x="8990" y="6215"/>
                  </a:lnTo>
                  <a:lnTo>
                    <a:pt x="8870" y="6215"/>
                  </a:lnTo>
                  <a:cubicBezTo>
                    <a:pt x="8513" y="6215"/>
                    <a:pt x="8228" y="5918"/>
                    <a:pt x="8228" y="5561"/>
                  </a:cubicBezTo>
                  <a:lnTo>
                    <a:pt x="8228" y="5358"/>
                  </a:lnTo>
                  <a:cubicBezTo>
                    <a:pt x="8216" y="5203"/>
                    <a:pt x="8347" y="5084"/>
                    <a:pt x="8501" y="5084"/>
                  </a:cubicBezTo>
                  <a:close/>
                  <a:moveTo>
                    <a:pt x="5049" y="6311"/>
                  </a:moveTo>
                  <a:lnTo>
                    <a:pt x="5215" y="7073"/>
                  </a:lnTo>
                  <a:lnTo>
                    <a:pt x="3965" y="7073"/>
                  </a:lnTo>
                  <a:lnTo>
                    <a:pt x="4156" y="6311"/>
                  </a:lnTo>
                  <a:close/>
                  <a:moveTo>
                    <a:pt x="5870" y="7466"/>
                  </a:moveTo>
                  <a:cubicBezTo>
                    <a:pt x="6001" y="7466"/>
                    <a:pt x="6108" y="7573"/>
                    <a:pt x="6108" y="7692"/>
                  </a:cubicBezTo>
                  <a:cubicBezTo>
                    <a:pt x="6108" y="7751"/>
                    <a:pt x="6096" y="7799"/>
                    <a:pt x="6061" y="7847"/>
                  </a:cubicBezTo>
                  <a:lnTo>
                    <a:pt x="3132" y="7847"/>
                  </a:lnTo>
                  <a:cubicBezTo>
                    <a:pt x="3108" y="7799"/>
                    <a:pt x="3084" y="7751"/>
                    <a:pt x="3084" y="7692"/>
                  </a:cubicBezTo>
                  <a:cubicBezTo>
                    <a:pt x="3084" y="7573"/>
                    <a:pt x="3191" y="7466"/>
                    <a:pt x="3322" y="7466"/>
                  </a:cubicBezTo>
                  <a:close/>
                  <a:moveTo>
                    <a:pt x="7835" y="6311"/>
                  </a:moveTo>
                  <a:lnTo>
                    <a:pt x="7835" y="7656"/>
                  </a:lnTo>
                  <a:cubicBezTo>
                    <a:pt x="7835" y="7727"/>
                    <a:pt x="7847" y="7787"/>
                    <a:pt x="7858" y="7847"/>
                  </a:cubicBezTo>
                  <a:lnTo>
                    <a:pt x="6477" y="7847"/>
                  </a:lnTo>
                  <a:cubicBezTo>
                    <a:pt x="6489" y="7799"/>
                    <a:pt x="6489" y="7739"/>
                    <a:pt x="6489" y="7692"/>
                  </a:cubicBezTo>
                  <a:cubicBezTo>
                    <a:pt x="6489" y="7346"/>
                    <a:pt x="6215" y="7073"/>
                    <a:pt x="5870" y="7073"/>
                  </a:cubicBezTo>
                  <a:lnTo>
                    <a:pt x="5870" y="7085"/>
                  </a:lnTo>
                  <a:lnTo>
                    <a:pt x="5620" y="7085"/>
                  </a:lnTo>
                  <a:lnTo>
                    <a:pt x="5441" y="6311"/>
                  </a:lnTo>
                  <a:close/>
                  <a:moveTo>
                    <a:pt x="12692" y="8228"/>
                  </a:moveTo>
                  <a:cubicBezTo>
                    <a:pt x="13014" y="8228"/>
                    <a:pt x="13014" y="8716"/>
                    <a:pt x="12692" y="8716"/>
                  </a:cubicBezTo>
                  <a:lnTo>
                    <a:pt x="834" y="8716"/>
                  </a:lnTo>
                  <a:cubicBezTo>
                    <a:pt x="500" y="8716"/>
                    <a:pt x="500" y="8228"/>
                    <a:pt x="834" y="8228"/>
                  </a:cubicBezTo>
                  <a:close/>
                  <a:moveTo>
                    <a:pt x="1036" y="0"/>
                  </a:moveTo>
                  <a:cubicBezTo>
                    <a:pt x="584" y="0"/>
                    <a:pt x="215" y="369"/>
                    <a:pt x="215" y="834"/>
                  </a:cubicBezTo>
                  <a:lnTo>
                    <a:pt x="215" y="5477"/>
                  </a:lnTo>
                  <a:cubicBezTo>
                    <a:pt x="215" y="5930"/>
                    <a:pt x="584" y="6299"/>
                    <a:pt x="1036" y="6311"/>
                  </a:cubicBezTo>
                  <a:lnTo>
                    <a:pt x="3763" y="6311"/>
                  </a:lnTo>
                  <a:lnTo>
                    <a:pt x="3584" y="7073"/>
                  </a:lnTo>
                  <a:lnTo>
                    <a:pt x="3322" y="7073"/>
                  </a:lnTo>
                  <a:cubicBezTo>
                    <a:pt x="2977" y="7073"/>
                    <a:pt x="2703" y="7346"/>
                    <a:pt x="2703" y="7692"/>
                  </a:cubicBezTo>
                  <a:cubicBezTo>
                    <a:pt x="2703" y="7739"/>
                    <a:pt x="2703" y="7799"/>
                    <a:pt x="2715" y="7847"/>
                  </a:cubicBezTo>
                  <a:lnTo>
                    <a:pt x="834" y="7847"/>
                  </a:lnTo>
                  <a:cubicBezTo>
                    <a:pt x="0" y="7847"/>
                    <a:pt x="0" y="9097"/>
                    <a:pt x="834" y="9097"/>
                  </a:cubicBezTo>
                  <a:lnTo>
                    <a:pt x="12692" y="9097"/>
                  </a:lnTo>
                  <a:cubicBezTo>
                    <a:pt x="12697" y="9097"/>
                    <a:pt x="12701" y="9097"/>
                    <a:pt x="12705" y="9097"/>
                  </a:cubicBezTo>
                  <a:cubicBezTo>
                    <a:pt x="13357" y="9097"/>
                    <a:pt x="13566" y="8216"/>
                    <a:pt x="12980" y="7913"/>
                  </a:cubicBezTo>
                  <a:lnTo>
                    <a:pt x="12980" y="7913"/>
                  </a:lnTo>
                  <a:cubicBezTo>
                    <a:pt x="13014" y="7831"/>
                    <a:pt x="13026" y="7749"/>
                    <a:pt x="13026" y="7656"/>
                  </a:cubicBezTo>
                  <a:lnTo>
                    <a:pt x="13026" y="7561"/>
                  </a:lnTo>
                  <a:cubicBezTo>
                    <a:pt x="13026" y="7430"/>
                    <a:pt x="12931" y="7364"/>
                    <a:pt x="12835" y="7364"/>
                  </a:cubicBezTo>
                  <a:cubicBezTo>
                    <a:pt x="12740" y="7364"/>
                    <a:pt x="12645" y="7430"/>
                    <a:pt x="12645" y="7561"/>
                  </a:cubicBezTo>
                  <a:lnTo>
                    <a:pt x="12645" y="7656"/>
                  </a:lnTo>
                  <a:cubicBezTo>
                    <a:pt x="12645" y="7727"/>
                    <a:pt x="12621" y="7799"/>
                    <a:pt x="12573" y="7847"/>
                  </a:cubicBezTo>
                  <a:lnTo>
                    <a:pt x="8287" y="7847"/>
                  </a:lnTo>
                  <a:cubicBezTo>
                    <a:pt x="8251" y="7799"/>
                    <a:pt x="8216" y="7727"/>
                    <a:pt x="8228" y="7656"/>
                  </a:cubicBezTo>
                  <a:lnTo>
                    <a:pt x="8228" y="6358"/>
                  </a:lnTo>
                  <a:cubicBezTo>
                    <a:pt x="8406" y="6513"/>
                    <a:pt x="8632" y="6596"/>
                    <a:pt x="8870" y="6596"/>
                  </a:cubicBezTo>
                  <a:lnTo>
                    <a:pt x="8990" y="6596"/>
                  </a:lnTo>
                  <a:lnTo>
                    <a:pt x="8990" y="6763"/>
                  </a:lnTo>
                  <a:cubicBezTo>
                    <a:pt x="8990" y="6888"/>
                    <a:pt x="9085" y="6951"/>
                    <a:pt x="9180" y="6951"/>
                  </a:cubicBezTo>
                  <a:cubicBezTo>
                    <a:pt x="9275" y="6951"/>
                    <a:pt x="9371" y="6888"/>
                    <a:pt x="9371" y="6763"/>
                  </a:cubicBezTo>
                  <a:lnTo>
                    <a:pt x="9371" y="6596"/>
                  </a:lnTo>
                  <a:lnTo>
                    <a:pt x="11502" y="6596"/>
                  </a:lnTo>
                  <a:lnTo>
                    <a:pt x="11502" y="6763"/>
                  </a:lnTo>
                  <a:cubicBezTo>
                    <a:pt x="11508" y="6876"/>
                    <a:pt x="11597" y="6933"/>
                    <a:pt x="11688" y="6933"/>
                  </a:cubicBezTo>
                  <a:cubicBezTo>
                    <a:pt x="11779" y="6933"/>
                    <a:pt x="11871" y="6876"/>
                    <a:pt x="11883" y="6763"/>
                  </a:cubicBezTo>
                  <a:lnTo>
                    <a:pt x="11883" y="6596"/>
                  </a:lnTo>
                  <a:lnTo>
                    <a:pt x="11990" y="6596"/>
                  </a:lnTo>
                  <a:cubicBezTo>
                    <a:pt x="12228" y="6596"/>
                    <a:pt x="12454" y="6513"/>
                    <a:pt x="12645" y="6358"/>
                  </a:cubicBezTo>
                  <a:lnTo>
                    <a:pt x="12645" y="6656"/>
                  </a:lnTo>
                  <a:cubicBezTo>
                    <a:pt x="12645" y="6787"/>
                    <a:pt x="12740" y="6852"/>
                    <a:pt x="12835" y="6852"/>
                  </a:cubicBezTo>
                  <a:cubicBezTo>
                    <a:pt x="12931" y="6852"/>
                    <a:pt x="13026" y="6787"/>
                    <a:pt x="13026" y="6656"/>
                  </a:cubicBezTo>
                  <a:lnTo>
                    <a:pt x="13026" y="5358"/>
                  </a:lnTo>
                  <a:cubicBezTo>
                    <a:pt x="13026" y="5001"/>
                    <a:pt x="12728" y="4703"/>
                    <a:pt x="12371" y="4703"/>
                  </a:cubicBezTo>
                  <a:lnTo>
                    <a:pt x="11466" y="4703"/>
                  </a:lnTo>
                  <a:lnTo>
                    <a:pt x="11466" y="4453"/>
                  </a:lnTo>
                  <a:cubicBezTo>
                    <a:pt x="11466" y="4132"/>
                    <a:pt x="11204" y="3870"/>
                    <a:pt x="10883" y="3870"/>
                  </a:cubicBezTo>
                  <a:lnTo>
                    <a:pt x="9990" y="3870"/>
                  </a:lnTo>
                  <a:cubicBezTo>
                    <a:pt x="9668" y="3870"/>
                    <a:pt x="9406" y="4132"/>
                    <a:pt x="9418" y="4453"/>
                  </a:cubicBezTo>
                  <a:lnTo>
                    <a:pt x="9418" y="4703"/>
                  </a:lnTo>
                  <a:lnTo>
                    <a:pt x="9001" y="4703"/>
                  </a:lnTo>
                  <a:lnTo>
                    <a:pt x="9001" y="834"/>
                  </a:lnTo>
                  <a:cubicBezTo>
                    <a:pt x="9001" y="369"/>
                    <a:pt x="8632" y="0"/>
                    <a:pt x="81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1"/>
            <p:cNvSpPr/>
            <p:nvPr/>
          </p:nvSpPr>
          <p:spPr>
            <a:xfrm>
              <a:off x="5202425" y="1608575"/>
              <a:ext cx="126225" cy="108150"/>
            </a:xfrm>
            <a:custGeom>
              <a:avLst/>
              <a:gdLst/>
              <a:ahLst/>
              <a:cxnLst/>
              <a:rect l="l" t="t" r="r" b="b"/>
              <a:pathLst>
                <a:path w="5049" h="4326" extrusionOk="0">
                  <a:moveTo>
                    <a:pt x="2155" y="397"/>
                  </a:moveTo>
                  <a:cubicBezTo>
                    <a:pt x="3739" y="397"/>
                    <a:pt x="4537" y="2302"/>
                    <a:pt x="3418" y="3421"/>
                  </a:cubicBezTo>
                  <a:cubicBezTo>
                    <a:pt x="3056" y="3783"/>
                    <a:pt x="2611" y="3944"/>
                    <a:pt x="2175" y="3944"/>
                  </a:cubicBezTo>
                  <a:cubicBezTo>
                    <a:pt x="1260" y="3944"/>
                    <a:pt x="381" y="3235"/>
                    <a:pt x="381" y="2171"/>
                  </a:cubicBezTo>
                  <a:cubicBezTo>
                    <a:pt x="393" y="1183"/>
                    <a:pt x="1179" y="397"/>
                    <a:pt x="2155" y="397"/>
                  </a:cubicBezTo>
                  <a:close/>
                  <a:moveTo>
                    <a:pt x="2178" y="1"/>
                  </a:moveTo>
                  <a:cubicBezTo>
                    <a:pt x="1065" y="1"/>
                    <a:pt x="0" y="865"/>
                    <a:pt x="0" y="2171"/>
                  </a:cubicBezTo>
                  <a:cubicBezTo>
                    <a:pt x="0" y="3361"/>
                    <a:pt x="965" y="4326"/>
                    <a:pt x="2155" y="4326"/>
                  </a:cubicBezTo>
                  <a:cubicBezTo>
                    <a:pt x="4084" y="4326"/>
                    <a:pt x="5049" y="2004"/>
                    <a:pt x="3691" y="635"/>
                  </a:cubicBezTo>
                  <a:cubicBezTo>
                    <a:pt x="3249" y="197"/>
                    <a:pt x="2708" y="1"/>
                    <a:pt x="21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7" name="Google Shape;527;p21"/>
          <p:cNvGrpSpPr/>
          <p:nvPr/>
        </p:nvGrpSpPr>
        <p:grpSpPr>
          <a:xfrm>
            <a:off x="4490622" y="8980184"/>
            <a:ext cx="294262" cy="287968"/>
            <a:chOff x="4546100" y="2640050"/>
            <a:chExt cx="334275" cy="327125"/>
          </a:xfrm>
        </p:grpSpPr>
        <p:sp>
          <p:nvSpPr>
            <p:cNvPr id="528" name="Google Shape;528;p21"/>
            <p:cNvSpPr/>
            <p:nvPr/>
          </p:nvSpPr>
          <p:spPr>
            <a:xfrm>
              <a:off x="4647300" y="2909425"/>
              <a:ext cx="131875" cy="9550"/>
            </a:xfrm>
            <a:custGeom>
              <a:avLst/>
              <a:gdLst/>
              <a:ahLst/>
              <a:cxnLst/>
              <a:rect l="l" t="t" r="r" b="b"/>
              <a:pathLst>
                <a:path w="5275" h="382" extrusionOk="0">
                  <a:moveTo>
                    <a:pt x="238" y="0"/>
                  </a:moveTo>
                  <a:cubicBezTo>
                    <a:pt x="0" y="24"/>
                    <a:pt x="0" y="369"/>
                    <a:pt x="238" y="381"/>
                  </a:cubicBezTo>
                  <a:lnTo>
                    <a:pt x="5037" y="381"/>
                  </a:lnTo>
                  <a:cubicBezTo>
                    <a:pt x="5275" y="369"/>
                    <a:pt x="5275" y="24"/>
                    <a:pt x="50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1"/>
            <p:cNvSpPr/>
            <p:nvPr/>
          </p:nvSpPr>
          <p:spPr>
            <a:xfrm>
              <a:off x="4546100" y="2640050"/>
              <a:ext cx="334275" cy="327125"/>
            </a:xfrm>
            <a:custGeom>
              <a:avLst/>
              <a:gdLst/>
              <a:ahLst/>
              <a:cxnLst/>
              <a:rect l="l" t="t" r="r" b="b"/>
              <a:pathLst>
                <a:path w="13371" h="13085" extrusionOk="0">
                  <a:moveTo>
                    <a:pt x="3060" y="2381"/>
                  </a:moveTo>
                  <a:cubicBezTo>
                    <a:pt x="3072" y="3286"/>
                    <a:pt x="3001" y="4179"/>
                    <a:pt x="3691" y="5465"/>
                  </a:cubicBezTo>
                  <a:cubicBezTo>
                    <a:pt x="3679" y="5465"/>
                    <a:pt x="2298" y="5358"/>
                    <a:pt x="1941" y="4000"/>
                  </a:cubicBezTo>
                  <a:lnTo>
                    <a:pt x="1524" y="2381"/>
                  </a:lnTo>
                  <a:close/>
                  <a:moveTo>
                    <a:pt x="11847" y="2381"/>
                  </a:moveTo>
                  <a:lnTo>
                    <a:pt x="11430" y="4000"/>
                  </a:lnTo>
                  <a:cubicBezTo>
                    <a:pt x="11073" y="5370"/>
                    <a:pt x="9704" y="5465"/>
                    <a:pt x="9680" y="5465"/>
                  </a:cubicBezTo>
                  <a:cubicBezTo>
                    <a:pt x="10275" y="4358"/>
                    <a:pt x="10311" y="3608"/>
                    <a:pt x="10311" y="2381"/>
                  </a:cubicBezTo>
                  <a:close/>
                  <a:moveTo>
                    <a:pt x="12287" y="1464"/>
                  </a:moveTo>
                  <a:cubicBezTo>
                    <a:pt x="12668" y="1464"/>
                    <a:pt x="12942" y="1822"/>
                    <a:pt x="12847" y="2179"/>
                  </a:cubicBezTo>
                  <a:lnTo>
                    <a:pt x="12847" y="2191"/>
                  </a:lnTo>
                  <a:lnTo>
                    <a:pt x="12323" y="4227"/>
                  </a:lnTo>
                  <a:cubicBezTo>
                    <a:pt x="12061" y="5251"/>
                    <a:pt x="11252" y="6036"/>
                    <a:pt x="10240" y="6298"/>
                  </a:cubicBezTo>
                  <a:lnTo>
                    <a:pt x="8906" y="6560"/>
                  </a:lnTo>
                  <a:cubicBezTo>
                    <a:pt x="9097" y="6358"/>
                    <a:pt x="9263" y="6144"/>
                    <a:pt x="9418" y="5917"/>
                  </a:cubicBezTo>
                  <a:lnTo>
                    <a:pt x="10132" y="5763"/>
                  </a:lnTo>
                  <a:cubicBezTo>
                    <a:pt x="10954" y="5560"/>
                    <a:pt x="11597" y="4917"/>
                    <a:pt x="11811" y="4084"/>
                  </a:cubicBezTo>
                  <a:lnTo>
                    <a:pt x="12287" y="2226"/>
                  </a:lnTo>
                  <a:cubicBezTo>
                    <a:pt x="12323" y="2107"/>
                    <a:pt x="12228" y="1988"/>
                    <a:pt x="12097" y="1988"/>
                  </a:cubicBezTo>
                  <a:lnTo>
                    <a:pt x="10311" y="1988"/>
                  </a:lnTo>
                  <a:lnTo>
                    <a:pt x="10311" y="1464"/>
                  </a:lnTo>
                  <a:close/>
                  <a:moveTo>
                    <a:pt x="3072" y="1464"/>
                  </a:moveTo>
                  <a:lnTo>
                    <a:pt x="3072" y="2000"/>
                  </a:lnTo>
                  <a:lnTo>
                    <a:pt x="1286" y="2000"/>
                  </a:lnTo>
                  <a:cubicBezTo>
                    <a:pt x="1155" y="2000"/>
                    <a:pt x="1060" y="2119"/>
                    <a:pt x="1096" y="2238"/>
                  </a:cubicBezTo>
                  <a:lnTo>
                    <a:pt x="1584" y="4096"/>
                  </a:lnTo>
                  <a:cubicBezTo>
                    <a:pt x="1786" y="4917"/>
                    <a:pt x="2429" y="5560"/>
                    <a:pt x="3251" y="5775"/>
                  </a:cubicBezTo>
                  <a:lnTo>
                    <a:pt x="3965" y="5917"/>
                  </a:lnTo>
                  <a:cubicBezTo>
                    <a:pt x="4120" y="6144"/>
                    <a:pt x="4286" y="6370"/>
                    <a:pt x="4477" y="6572"/>
                  </a:cubicBezTo>
                  <a:lnTo>
                    <a:pt x="3155" y="6298"/>
                  </a:lnTo>
                  <a:cubicBezTo>
                    <a:pt x="2262" y="6108"/>
                    <a:pt x="1346" y="5322"/>
                    <a:pt x="1072" y="4239"/>
                  </a:cubicBezTo>
                  <a:lnTo>
                    <a:pt x="1072" y="4227"/>
                  </a:lnTo>
                  <a:lnTo>
                    <a:pt x="536" y="2191"/>
                  </a:lnTo>
                  <a:cubicBezTo>
                    <a:pt x="441" y="1822"/>
                    <a:pt x="715" y="1464"/>
                    <a:pt x="1096" y="1464"/>
                  </a:cubicBezTo>
                  <a:close/>
                  <a:moveTo>
                    <a:pt x="10418" y="381"/>
                  </a:moveTo>
                  <a:cubicBezTo>
                    <a:pt x="10882" y="381"/>
                    <a:pt x="10882" y="1083"/>
                    <a:pt x="10418" y="1083"/>
                  </a:cubicBezTo>
                  <a:lnTo>
                    <a:pt x="5191" y="1083"/>
                  </a:lnTo>
                  <a:cubicBezTo>
                    <a:pt x="4929" y="1083"/>
                    <a:pt x="4929" y="1464"/>
                    <a:pt x="5191" y="1464"/>
                  </a:cubicBezTo>
                  <a:lnTo>
                    <a:pt x="9930" y="1464"/>
                  </a:lnTo>
                  <a:lnTo>
                    <a:pt x="9930" y="2988"/>
                  </a:lnTo>
                  <a:cubicBezTo>
                    <a:pt x="9930" y="4441"/>
                    <a:pt x="9275" y="5810"/>
                    <a:pt x="8156" y="6739"/>
                  </a:cubicBezTo>
                  <a:cubicBezTo>
                    <a:pt x="7930" y="6918"/>
                    <a:pt x="7692" y="7084"/>
                    <a:pt x="7430" y="7227"/>
                  </a:cubicBezTo>
                  <a:cubicBezTo>
                    <a:pt x="7197" y="7358"/>
                    <a:pt x="6942" y="7424"/>
                    <a:pt x="6686" y="7424"/>
                  </a:cubicBezTo>
                  <a:cubicBezTo>
                    <a:pt x="6430" y="7424"/>
                    <a:pt x="6174" y="7358"/>
                    <a:pt x="5941" y="7227"/>
                  </a:cubicBezTo>
                  <a:cubicBezTo>
                    <a:pt x="5691" y="7084"/>
                    <a:pt x="5441" y="6929"/>
                    <a:pt x="5215" y="6739"/>
                  </a:cubicBezTo>
                  <a:cubicBezTo>
                    <a:pt x="4096" y="5810"/>
                    <a:pt x="3453" y="4441"/>
                    <a:pt x="3453" y="2988"/>
                  </a:cubicBezTo>
                  <a:lnTo>
                    <a:pt x="3453" y="1464"/>
                  </a:lnTo>
                  <a:lnTo>
                    <a:pt x="4275" y="1464"/>
                  </a:lnTo>
                  <a:cubicBezTo>
                    <a:pt x="4536" y="1464"/>
                    <a:pt x="4536" y="1083"/>
                    <a:pt x="4275" y="1083"/>
                  </a:cubicBezTo>
                  <a:lnTo>
                    <a:pt x="2953" y="1083"/>
                  </a:lnTo>
                  <a:cubicBezTo>
                    <a:pt x="2762" y="1083"/>
                    <a:pt x="2608" y="929"/>
                    <a:pt x="2608" y="726"/>
                  </a:cubicBezTo>
                  <a:cubicBezTo>
                    <a:pt x="2608" y="536"/>
                    <a:pt x="2762" y="381"/>
                    <a:pt x="2953" y="381"/>
                  </a:cubicBezTo>
                  <a:close/>
                  <a:moveTo>
                    <a:pt x="6001" y="7680"/>
                  </a:moveTo>
                  <a:cubicBezTo>
                    <a:pt x="6227" y="7763"/>
                    <a:pt x="6453" y="7810"/>
                    <a:pt x="6691" y="7810"/>
                  </a:cubicBezTo>
                  <a:cubicBezTo>
                    <a:pt x="6906" y="7810"/>
                    <a:pt x="7120" y="7775"/>
                    <a:pt x="7323" y="7703"/>
                  </a:cubicBezTo>
                  <a:cubicBezTo>
                    <a:pt x="7501" y="8525"/>
                    <a:pt x="8013" y="9239"/>
                    <a:pt x="8739" y="9680"/>
                  </a:cubicBezTo>
                  <a:lnTo>
                    <a:pt x="4513" y="9680"/>
                  </a:lnTo>
                  <a:cubicBezTo>
                    <a:pt x="5239" y="9215"/>
                    <a:pt x="5775" y="8513"/>
                    <a:pt x="6001" y="7680"/>
                  </a:cubicBezTo>
                  <a:close/>
                  <a:moveTo>
                    <a:pt x="11109" y="12168"/>
                  </a:moveTo>
                  <a:cubicBezTo>
                    <a:pt x="11252" y="12168"/>
                    <a:pt x="11371" y="12287"/>
                    <a:pt x="11371" y="12430"/>
                  </a:cubicBezTo>
                  <a:cubicBezTo>
                    <a:pt x="11371" y="12585"/>
                    <a:pt x="11252" y="12704"/>
                    <a:pt x="11109" y="12704"/>
                  </a:cubicBezTo>
                  <a:lnTo>
                    <a:pt x="2262" y="12704"/>
                  </a:lnTo>
                  <a:cubicBezTo>
                    <a:pt x="1917" y="12704"/>
                    <a:pt x="1917" y="12168"/>
                    <a:pt x="2262" y="12168"/>
                  </a:cubicBezTo>
                  <a:close/>
                  <a:moveTo>
                    <a:pt x="2941" y="0"/>
                  </a:moveTo>
                  <a:cubicBezTo>
                    <a:pt x="2393" y="0"/>
                    <a:pt x="2036" y="595"/>
                    <a:pt x="2298" y="1083"/>
                  </a:cubicBezTo>
                  <a:lnTo>
                    <a:pt x="1084" y="1083"/>
                  </a:lnTo>
                  <a:cubicBezTo>
                    <a:pt x="453" y="1083"/>
                    <a:pt x="0" y="1679"/>
                    <a:pt x="155" y="2286"/>
                  </a:cubicBezTo>
                  <a:lnTo>
                    <a:pt x="679" y="4322"/>
                  </a:lnTo>
                  <a:cubicBezTo>
                    <a:pt x="1012" y="5596"/>
                    <a:pt x="2060" y="6465"/>
                    <a:pt x="3060" y="6667"/>
                  </a:cubicBezTo>
                  <a:lnTo>
                    <a:pt x="5001" y="7060"/>
                  </a:lnTo>
                  <a:cubicBezTo>
                    <a:pt x="5203" y="7227"/>
                    <a:pt x="5418" y="7382"/>
                    <a:pt x="5644" y="7513"/>
                  </a:cubicBezTo>
                  <a:cubicBezTo>
                    <a:pt x="5382" y="8537"/>
                    <a:pt x="4608" y="9358"/>
                    <a:pt x="3596" y="9680"/>
                  </a:cubicBezTo>
                  <a:lnTo>
                    <a:pt x="3048" y="9680"/>
                  </a:lnTo>
                  <a:cubicBezTo>
                    <a:pt x="2715" y="9680"/>
                    <a:pt x="2453" y="9942"/>
                    <a:pt x="2453" y="10275"/>
                  </a:cubicBezTo>
                  <a:lnTo>
                    <a:pt x="2453" y="11787"/>
                  </a:lnTo>
                  <a:lnTo>
                    <a:pt x="2274" y="11787"/>
                  </a:lnTo>
                  <a:cubicBezTo>
                    <a:pt x="1405" y="11787"/>
                    <a:pt x="1405" y="13085"/>
                    <a:pt x="2274" y="13085"/>
                  </a:cubicBezTo>
                  <a:lnTo>
                    <a:pt x="11109" y="13085"/>
                  </a:lnTo>
                  <a:cubicBezTo>
                    <a:pt x="11978" y="13085"/>
                    <a:pt x="11978" y="11787"/>
                    <a:pt x="11109" y="11787"/>
                  </a:cubicBezTo>
                  <a:lnTo>
                    <a:pt x="10930" y="11787"/>
                  </a:lnTo>
                  <a:lnTo>
                    <a:pt x="10930" y="11418"/>
                  </a:lnTo>
                  <a:cubicBezTo>
                    <a:pt x="10930" y="11287"/>
                    <a:pt x="10835" y="11222"/>
                    <a:pt x="10740" y="11222"/>
                  </a:cubicBezTo>
                  <a:cubicBezTo>
                    <a:pt x="10644" y="11222"/>
                    <a:pt x="10549" y="11287"/>
                    <a:pt x="10549" y="11418"/>
                  </a:cubicBezTo>
                  <a:lnTo>
                    <a:pt x="10549" y="11787"/>
                  </a:lnTo>
                  <a:lnTo>
                    <a:pt x="2834" y="11787"/>
                  </a:lnTo>
                  <a:lnTo>
                    <a:pt x="2834" y="10275"/>
                  </a:lnTo>
                  <a:cubicBezTo>
                    <a:pt x="2834" y="10156"/>
                    <a:pt x="2929" y="10061"/>
                    <a:pt x="3048" y="10061"/>
                  </a:cubicBezTo>
                  <a:lnTo>
                    <a:pt x="10335" y="10061"/>
                  </a:lnTo>
                  <a:cubicBezTo>
                    <a:pt x="10454" y="10061"/>
                    <a:pt x="10549" y="10156"/>
                    <a:pt x="10549" y="10275"/>
                  </a:cubicBezTo>
                  <a:lnTo>
                    <a:pt x="10549" y="10501"/>
                  </a:lnTo>
                  <a:cubicBezTo>
                    <a:pt x="10549" y="10632"/>
                    <a:pt x="10644" y="10698"/>
                    <a:pt x="10740" y="10698"/>
                  </a:cubicBezTo>
                  <a:cubicBezTo>
                    <a:pt x="10835" y="10698"/>
                    <a:pt x="10930" y="10632"/>
                    <a:pt x="10930" y="10501"/>
                  </a:cubicBezTo>
                  <a:lnTo>
                    <a:pt x="10930" y="10275"/>
                  </a:lnTo>
                  <a:cubicBezTo>
                    <a:pt x="10930" y="9942"/>
                    <a:pt x="10668" y="9680"/>
                    <a:pt x="10335" y="9680"/>
                  </a:cubicBezTo>
                  <a:lnTo>
                    <a:pt x="9787" y="9680"/>
                  </a:lnTo>
                  <a:lnTo>
                    <a:pt x="9561" y="9608"/>
                  </a:lnTo>
                  <a:cubicBezTo>
                    <a:pt x="8585" y="9334"/>
                    <a:pt x="7858" y="8525"/>
                    <a:pt x="7680" y="7537"/>
                  </a:cubicBezTo>
                  <a:cubicBezTo>
                    <a:pt x="7918" y="7394"/>
                    <a:pt x="8156" y="7239"/>
                    <a:pt x="8370" y="7060"/>
                  </a:cubicBezTo>
                  <a:cubicBezTo>
                    <a:pt x="10219" y="6686"/>
                    <a:pt x="10303" y="6667"/>
                    <a:pt x="10327" y="6667"/>
                  </a:cubicBezTo>
                  <a:cubicBezTo>
                    <a:pt x="10329" y="6667"/>
                    <a:pt x="10331" y="6667"/>
                    <a:pt x="10335" y="6667"/>
                  </a:cubicBezTo>
                  <a:cubicBezTo>
                    <a:pt x="11490" y="6370"/>
                    <a:pt x="12395" y="5477"/>
                    <a:pt x="12692" y="4322"/>
                  </a:cubicBezTo>
                  <a:lnTo>
                    <a:pt x="13216" y="2286"/>
                  </a:lnTo>
                  <a:cubicBezTo>
                    <a:pt x="13371" y="1679"/>
                    <a:pt x="12918" y="1083"/>
                    <a:pt x="12287" y="1083"/>
                  </a:cubicBezTo>
                  <a:lnTo>
                    <a:pt x="11061" y="1083"/>
                  </a:lnTo>
                  <a:cubicBezTo>
                    <a:pt x="11121" y="976"/>
                    <a:pt x="11156" y="857"/>
                    <a:pt x="11156" y="726"/>
                  </a:cubicBezTo>
                  <a:cubicBezTo>
                    <a:pt x="11156" y="321"/>
                    <a:pt x="10823" y="0"/>
                    <a:pt x="104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1"/>
            <p:cNvSpPr/>
            <p:nvPr/>
          </p:nvSpPr>
          <p:spPr>
            <a:xfrm>
              <a:off x="4666350" y="2697925"/>
              <a:ext cx="94075" cy="84425"/>
            </a:xfrm>
            <a:custGeom>
              <a:avLst/>
              <a:gdLst/>
              <a:ahLst/>
              <a:cxnLst/>
              <a:rect l="l" t="t" r="r" b="b"/>
              <a:pathLst>
                <a:path w="3763" h="3377" extrusionOk="0">
                  <a:moveTo>
                    <a:pt x="1881" y="447"/>
                  </a:moveTo>
                  <a:lnTo>
                    <a:pt x="2132" y="1150"/>
                  </a:lnTo>
                  <a:cubicBezTo>
                    <a:pt x="2179" y="1281"/>
                    <a:pt x="2310" y="1364"/>
                    <a:pt x="2453" y="1376"/>
                  </a:cubicBezTo>
                  <a:lnTo>
                    <a:pt x="3191" y="1400"/>
                  </a:lnTo>
                  <a:lnTo>
                    <a:pt x="2608" y="1864"/>
                  </a:lnTo>
                  <a:cubicBezTo>
                    <a:pt x="2489" y="1947"/>
                    <a:pt x="2441" y="2090"/>
                    <a:pt x="2489" y="2233"/>
                  </a:cubicBezTo>
                  <a:lnTo>
                    <a:pt x="2691" y="2948"/>
                  </a:lnTo>
                  <a:lnTo>
                    <a:pt x="2072" y="2531"/>
                  </a:lnTo>
                  <a:cubicBezTo>
                    <a:pt x="2012" y="2495"/>
                    <a:pt x="1944" y="2477"/>
                    <a:pt x="1876" y="2477"/>
                  </a:cubicBezTo>
                  <a:cubicBezTo>
                    <a:pt x="1807" y="2477"/>
                    <a:pt x="1739" y="2495"/>
                    <a:pt x="1679" y="2531"/>
                  </a:cubicBezTo>
                  <a:lnTo>
                    <a:pt x="1060" y="2948"/>
                  </a:lnTo>
                  <a:lnTo>
                    <a:pt x="1262" y="2233"/>
                  </a:lnTo>
                  <a:cubicBezTo>
                    <a:pt x="1310" y="2090"/>
                    <a:pt x="1262" y="1947"/>
                    <a:pt x="1143" y="1864"/>
                  </a:cubicBezTo>
                  <a:lnTo>
                    <a:pt x="560" y="1400"/>
                  </a:lnTo>
                  <a:lnTo>
                    <a:pt x="1310" y="1376"/>
                  </a:lnTo>
                  <a:cubicBezTo>
                    <a:pt x="1453" y="1376"/>
                    <a:pt x="1572" y="1281"/>
                    <a:pt x="1620" y="1150"/>
                  </a:cubicBezTo>
                  <a:lnTo>
                    <a:pt x="1881" y="447"/>
                  </a:lnTo>
                  <a:close/>
                  <a:moveTo>
                    <a:pt x="1876" y="1"/>
                  </a:moveTo>
                  <a:cubicBezTo>
                    <a:pt x="1739" y="1"/>
                    <a:pt x="1602" y="78"/>
                    <a:pt x="1548" y="233"/>
                  </a:cubicBezTo>
                  <a:lnTo>
                    <a:pt x="1262" y="995"/>
                  </a:lnTo>
                  <a:lnTo>
                    <a:pt x="453" y="1019"/>
                  </a:lnTo>
                  <a:cubicBezTo>
                    <a:pt x="131" y="1031"/>
                    <a:pt x="0" y="1447"/>
                    <a:pt x="250" y="1650"/>
                  </a:cubicBezTo>
                  <a:lnTo>
                    <a:pt x="893" y="2150"/>
                  </a:lnTo>
                  <a:lnTo>
                    <a:pt x="667" y="2936"/>
                  </a:lnTo>
                  <a:cubicBezTo>
                    <a:pt x="603" y="3174"/>
                    <a:pt x="792" y="3376"/>
                    <a:pt x="1007" y="3376"/>
                  </a:cubicBezTo>
                  <a:cubicBezTo>
                    <a:pt x="1072" y="3376"/>
                    <a:pt x="1139" y="3358"/>
                    <a:pt x="1203" y="3317"/>
                  </a:cubicBezTo>
                  <a:lnTo>
                    <a:pt x="1881" y="2864"/>
                  </a:lnTo>
                  <a:lnTo>
                    <a:pt x="2548" y="3317"/>
                  </a:lnTo>
                  <a:cubicBezTo>
                    <a:pt x="2612" y="3358"/>
                    <a:pt x="2679" y="3376"/>
                    <a:pt x="2744" y="3376"/>
                  </a:cubicBezTo>
                  <a:cubicBezTo>
                    <a:pt x="2959" y="3376"/>
                    <a:pt x="3148" y="3174"/>
                    <a:pt x="3084" y="2936"/>
                  </a:cubicBezTo>
                  <a:lnTo>
                    <a:pt x="2858" y="2150"/>
                  </a:lnTo>
                  <a:lnTo>
                    <a:pt x="3501" y="1650"/>
                  </a:lnTo>
                  <a:cubicBezTo>
                    <a:pt x="3763" y="1447"/>
                    <a:pt x="3620" y="1031"/>
                    <a:pt x="3298" y="1019"/>
                  </a:cubicBezTo>
                  <a:lnTo>
                    <a:pt x="2489" y="995"/>
                  </a:lnTo>
                  <a:lnTo>
                    <a:pt x="2203" y="233"/>
                  </a:lnTo>
                  <a:cubicBezTo>
                    <a:pt x="2149" y="78"/>
                    <a:pt x="2012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1" name="Google Shape;531;p21"/>
          <p:cNvGrpSpPr/>
          <p:nvPr/>
        </p:nvGrpSpPr>
        <p:grpSpPr>
          <a:xfrm>
            <a:off x="4473060" y="8513757"/>
            <a:ext cx="288782" cy="288760"/>
            <a:chOff x="4526150" y="2110200"/>
            <a:chExt cx="328050" cy="328025"/>
          </a:xfrm>
        </p:grpSpPr>
        <p:sp>
          <p:nvSpPr>
            <p:cNvPr id="532" name="Google Shape;532;p21"/>
            <p:cNvSpPr/>
            <p:nvPr/>
          </p:nvSpPr>
          <p:spPr>
            <a:xfrm>
              <a:off x="4639250" y="2264400"/>
              <a:ext cx="183675" cy="9850"/>
            </a:xfrm>
            <a:custGeom>
              <a:avLst/>
              <a:gdLst/>
              <a:ahLst/>
              <a:cxnLst/>
              <a:rect l="l" t="t" r="r" b="b"/>
              <a:pathLst>
                <a:path w="7347" h="394" extrusionOk="0">
                  <a:moveTo>
                    <a:pt x="251" y="0"/>
                  </a:moveTo>
                  <a:cubicBezTo>
                    <a:pt x="1" y="0"/>
                    <a:pt x="1" y="393"/>
                    <a:pt x="251" y="393"/>
                  </a:cubicBezTo>
                  <a:lnTo>
                    <a:pt x="7097" y="393"/>
                  </a:lnTo>
                  <a:cubicBezTo>
                    <a:pt x="7347" y="393"/>
                    <a:pt x="7347" y="0"/>
                    <a:pt x="70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1"/>
            <p:cNvSpPr/>
            <p:nvPr/>
          </p:nvSpPr>
          <p:spPr>
            <a:xfrm>
              <a:off x="4639250" y="2291775"/>
              <a:ext cx="183675" cy="9850"/>
            </a:xfrm>
            <a:custGeom>
              <a:avLst/>
              <a:gdLst/>
              <a:ahLst/>
              <a:cxnLst/>
              <a:rect l="l" t="t" r="r" b="b"/>
              <a:pathLst>
                <a:path w="7347" h="394" extrusionOk="0">
                  <a:moveTo>
                    <a:pt x="251" y="1"/>
                  </a:moveTo>
                  <a:cubicBezTo>
                    <a:pt x="1" y="1"/>
                    <a:pt x="1" y="394"/>
                    <a:pt x="251" y="394"/>
                  </a:cubicBezTo>
                  <a:lnTo>
                    <a:pt x="7097" y="394"/>
                  </a:lnTo>
                  <a:cubicBezTo>
                    <a:pt x="7347" y="394"/>
                    <a:pt x="7347" y="1"/>
                    <a:pt x="70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1"/>
            <p:cNvSpPr/>
            <p:nvPr/>
          </p:nvSpPr>
          <p:spPr>
            <a:xfrm>
              <a:off x="4704750" y="2328400"/>
              <a:ext cx="118175" cy="9850"/>
            </a:xfrm>
            <a:custGeom>
              <a:avLst/>
              <a:gdLst/>
              <a:ahLst/>
              <a:cxnLst/>
              <a:rect l="l" t="t" r="r" b="b"/>
              <a:pathLst>
                <a:path w="4727" h="394" extrusionOk="0">
                  <a:moveTo>
                    <a:pt x="262" y="0"/>
                  </a:moveTo>
                  <a:cubicBezTo>
                    <a:pt x="0" y="0"/>
                    <a:pt x="0" y="381"/>
                    <a:pt x="262" y="393"/>
                  </a:cubicBezTo>
                  <a:lnTo>
                    <a:pt x="4477" y="393"/>
                  </a:lnTo>
                  <a:cubicBezTo>
                    <a:pt x="4727" y="393"/>
                    <a:pt x="4727" y="0"/>
                    <a:pt x="44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1"/>
            <p:cNvSpPr/>
            <p:nvPr/>
          </p:nvSpPr>
          <p:spPr>
            <a:xfrm>
              <a:off x="4704750" y="2355775"/>
              <a:ext cx="118175" cy="9550"/>
            </a:xfrm>
            <a:custGeom>
              <a:avLst/>
              <a:gdLst/>
              <a:ahLst/>
              <a:cxnLst/>
              <a:rect l="l" t="t" r="r" b="b"/>
              <a:pathLst>
                <a:path w="4727" h="382" extrusionOk="0">
                  <a:moveTo>
                    <a:pt x="262" y="1"/>
                  </a:moveTo>
                  <a:cubicBezTo>
                    <a:pt x="0" y="1"/>
                    <a:pt x="0" y="382"/>
                    <a:pt x="262" y="382"/>
                  </a:cubicBezTo>
                  <a:lnTo>
                    <a:pt x="4477" y="382"/>
                  </a:lnTo>
                  <a:cubicBezTo>
                    <a:pt x="4727" y="382"/>
                    <a:pt x="4727" y="1"/>
                    <a:pt x="44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1"/>
            <p:cNvSpPr/>
            <p:nvPr/>
          </p:nvSpPr>
          <p:spPr>
            <a:xfrm>
              <a:off x="4640750" y="2139675"/>
              <a:ext cx="75925" cy="87550"/>
            </a:xfrm>
            <a:custGeom>
              <a:avLst/>
              <a:gdLst/>
              <a:ahLst/>
              <a:cxnLst/>
              <a:rect l="l" t="t" r="r" b="b"/>
              <a:pathLst>
                <a:path w="3037" h="3502" extrusionOk="0">
                  <a:moveTo>
                    <a:pt x="1524" y="1251"/>
                  </a:moveTo>
                  <a:cubicBezTo>
                    <a:pt x="1882" y="1251"/>
                    <a:pt x="2060" y="1691"/>
                    <a:pt x="1810" y="1941"/>
                  </a:cubicBezTo>
                  <a:cubicBezTo>
                    <a:pt x="1726" y="2022"/>
                    <a:pt x="1624" y="2058"/>
                    <a:pt x="1525" y="2058"/>
                  </a:cubicBezTo>
                  <a:cubicBezTo>
                    <a:pt x="1317" y="2058"/>
                    <a:pt x="1120" y="1898"/>
                    <a:pt x="1120" y="1656"/>
                  </a:cubicBezTo>
                  <a:cubicBezTo>
                    <a:pt x="1120" y="1429"/>
                    <a:pt x="1298" y="1251"/>
                    <a:pt x="1524" y="1251"/>
                  </a:cubicBezTo>
                  <a:close/>
                  <a:moveTo>
                    <a:pt x="1882" y="2358"/>
                  </a:moveTo>
                  <a:cubicBezTo>
                    <a:pt x="2215" y="2465"/>
                    <a:pt x="2489" y="2703"/>
                    <a:pt x="2620" y="3037"/>
                  </a:cubicBezTo>
                  <a:cubicBezTo>
                    <a:pt x="2596" y="3084"/>
                    <a:pt x="2536" y="3108"/>
                    <a:pt x="2477" y="3108"/>
                  </a:cubicBezTo>
                  <a:lnTo>
                    <a:pt x="572" y="3108"/>
                  </a:lnTo>
                  <a:cubicBezTo>
                    <a:pt x="512" y="3108"/>
                    <a:pt x="453" y="3084"/>
                    <a:pt x="417" y="3037"/>
                  </a:cubicBezTo>
                  <a:cubicBezTo>
                    <a:pt x="560" y="2703"/>
                    <a:pt x="834" y="2465"/>
                    <a:pt x="1167" y="2358"/>
                  </a:cubicBezTo>
                  <a:cubicBezTo>
                    <a:pt x="1280" y="2418"/>
                    <a:pt x="1402" y="2447"/>
                    <a:pt x="1524" y="2447"/>
                  </a:cubicBezTo>
                  <a:cubicBezTo>
                    <a:pt x="1646" y="2447"/>
                    <a:pt x="1768" y="2418"/>
                    <a:pt x="1882" y="2358"/>
                  </a:cubicBezTo>
                  <a:close/>
                  <a:moveTo>
                    <a:pt x="572" y="1"/>
                  </a:moveTo>
                  <a:cubicBezTo>
                    <a:pt x="262" y="1"/>
                    <a:pt x="0" y="251"/>
                    <a:pt x="0" y="572"/>
                  </a:cubicBezTo>
                  <a:lnTo>
                    <a:pt x="0" y="727"/>
                  </a:lnTo>
                  <a:cubicBezTo>
                    <a:pt x="0" y="858"/>
                    <a:pt x="99" y="923"/>
                    <a:pt x="197" y="923"/>
                  </a:cubicBezTo>
                  <a:cubicBezTo>
                    <a:pt x="295" y="923"/>
                    <a:pt x="393" y="858"/>
                    <a:pt x="393" y="727"/>
                  </a:cubicBezTo>
                  <a:lnTo>
                    <a:pt x="393" y="572"/>
                  </a:lnTo>
                  <a:cubicBezTo>
                    <a:pt x="393" y="472"/>
                    <a:pt x="456" y="392"/>
                    <a:pt x="552" y="392"/>
                  </a:cubicBezTo>
                  <a:cubicBezTo>
                    <a:pt x="558" y="392"/>
                    <a:pt x="565" y="393"/>
                    <a:pt x="572" y="394"/>
                  </a:cubicBezTo>
                  <a:lnTo>
                    <a:pt x="2477" y="394"/>
                  </a:lnTo>
                  <a:cubicBezTo>
                    <a:pt x="2483" y="393"/>
                    <a:pt x="2489" y="392"/>
                    <a:pt x="2495" y="392"/>
                  </a:cubicBezTo>
                  <a:cubicBezTo>
                    <a:pt x="2582" y="392"/>
                    <a:pt x="2655" y="472"/>
                    <a:pt x="2655" y="572"/>
                  </a:cubicBezTo>
                  <a:lnTo>
                    <a:pt x="2655" y="2394"/>
                  </a:lnTo>
                  <a:cubicBezTo>
                    <a:pt x="2524" y="2263"/>
                    <a:pt x="2370" y="2144"/>
                    <a:pt x="2191" y="2072"/>
                  </a:cubicBezTo>
                  <a:cubicBezTo>
                    <a:pt x="2274" y="1941"/>
                    <a:pt x="2310" y="1798"/>
                    <a:pt x="2310" y="1656"/>
                  </a:cubicBezTo>
                  <a:cubicBezTo>
                    <a:pt x="2310" y="1207"/>
                    <a:pt x="1944" y="863"/>
                    <a:pt x="1524" y="863"/>
                  </a:cubicBezTo>
                  <a:cubicBezTo>
                    <a:pt x="1454" y="863"/>
                    <a:pt x="1382" y="873"/>
                    <a:pt x="1310" y="894"/>
                  </a:cubicBezTo>
                  <a:cubicBezTo>
                    <a:pt x="810" y="1036"/>
                    <a:pt x="572" y="1620"/>
                    <a:pt x="858" y="2072"/>
                  </a:cubicBezTo>
                  <a:cubicBezTo>
                    <a:pt x="679" y="2144"/>
                    <a:pt x="524" y="2263"/>
                    <a:pt x="393" y="2394"/>
                  </a:cubicBezTo>
                  <a:lnTo>
                    <a:pt x="393" y="1632"/>
                  </a:lnTo>
                  <a:cubicBezTo>
                    <a:pt x="393" y="1525"/>
                    <a:pt x="298" y="1429"/>
                    <a:pt x="191" y="1429"/>
                  </a:cubicBezTo>
                  <a:cubicBezTo>
                    <a:pt x="96" y="1429"/>
                    <a:pt x="0" y="1525"/>
                    <a:pt x="0" y="1632"/>
                  </a:cubicBezTo>
                  <a:lnTo>
                    <a:pt x="0" y="2930"/>
                  </a:lnTo>
                  <a:cubicBezTo>
                    <a:pt x="0" y="3239"/>
                    <a:pt x="262" y="3501"/>
                    <a:pt x="572" y="3501"/>
                  </a:cubicBezTo>
                  <a:lnTo>
                    <a:pt x="2477" y="3501"/>
                  </a:lnTo>
                  <a:cubicBezTo>
                    <a:pt x="2786" y="3501"/>
                    <a:pt x="3036" y="3239"/>
                    <a:pt x="3036" y="2930"/>
                  </a:cubicBezTo>
                  <a:lnTo>
                    <a:pt x="3036" y="572"/>
                  </a:lnTo>
                  <a:cubicBezTo>
                    <a:pt x="3036" y="251"/>
                    <a:pt x="2786" y="1"/>
                    <a:pt x="24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1"/>
            <p:cNvSpPr/>
            <p:nvPr/>
          </p:nvSpPr>
          <p:spPr>
            <a:xfrm>
              <a:off x="4526150" y="2110200"/>
              <a:ext cx="328050" cy="328025"/>
            </a:xfrm>
            <a:custGeom>
              <a:avLst/>
              <a:gdLst/>
              <a:ahLst/>
              <a:cxnLst/>
              <a:rect l="l" t="t" r="r" b="b"/>
              <a:pathLst>
                <a:path w="13122" h="13121" extrusionOk="0">
                  <a:moveTo>
                    <a:pt x="10823" y="656"/>
                  </a:moveTo>
                  <a:lnTo>
                    <a:pt x="12466" y="2299"/>
                  </a:lnTo>
                  <a:lnTo>
                    <a:pt x="11085" y="2299"/>
                  </a:lnTo>
                  <a:cubicBezTo>
                    <a:pt x="10942" y="2287"/>
                    <a:pt x="10823" y="2180"/>
                    <a:pt x="10835" y="2037"/>
                  </a:cubicBezTo>
                  <a:lnTo>
                    <a:pt x="10823" y="2037"/>
                  </a:lnTo>
                  <a:lnTo>
                    <a:pt x="10823" y="656"/>
                  </a:lnTo>
                  <a:close/>
                  <a:moveTo>
                    <a:pt x="794" y="8642"/>
                  </a:moveTo>
                  <a:cubicBezTo>
                    <a:pt x="989" y="8642"/>
                    <a:pt x="1185" y="8770"/>
                    <a:pt x="1203" y="9026"/>
                  </a:cubicBezTo>
                  <a:lnTo>
                    <a:pt x="1203" y="12324"/>
                  </a:lnTo>
                  <a:cubicBezTo>
                    <a:pt x="1203" y="12550"/>
                    <a:pt x="1024" y="12729"/>
                    <a:pt x="798" y="12729"/>
                  </a:cubicBezTo>
                  <a:cubicBezTo>
                    <a:pt x="572" y="12729"/>
                    <a:pt x="393" y="12550"/>
                    <a:pt x="393" y="12324"/>
                  </a:cubicBezTo>
                  <a:lnTo>
                    <a:pt x="393" y="9026"/>
                  </a:lnTo>
                  <a:cubicBezTo>
                    <a:pt x="405" y="8770"/>
                    <a:pt x="599" y="8642"/>
                    <a:pt x="794" y="8642"/>
                  </a:cubicBezTo>
                  <a:close/>
                  <a:moveTo>
                    <a:pt x="3275" y="8109"/>
                  </a:moveTo>
                  <a:lnTo>
                    <a:pt x="3275" y="8395"/>
                  </a:lnTo>
                  <a:cubicBezTo>
                    <a:pt x="3275" y="8692"/>
                    <a:pt x="3513" y="8943"/>
                    <a:pt x="3810" y="8943"/>
                  </a:cubicBezTo>
                  <a:lnTo>
                    <a:pt x="3810" y="8931"/>
                  </a:lnTo>
                  <a:lnTo>
                    <a:pt x="5715" y="8931"/>
                  </a:lnTo>
                  <a:cubicBezTo>
                    <a:pt x="5823" y="8931"/>
                    <a:pt x="5918" y="9026"/>
                    <a:pt x="5918" y="9133"/>
                  </a:cubicBezTo>
                  <a:lnTo>
                    <a:pt x="5918" y="9395"/>
                  </a:lnTo>
                  <a:cubicBezTo>
                    <a:pt x="5918" y="9502"/>
                    <a:pt x="5823" y="9597"/>
                    <a:pt x="5715" y="9597"/>
                  </a:cubicBezTo>
                  <a:lnTo>
                    <a:pt x="3918" y="9597"/>
                  </a:lnTo>
                  <a:cubicBezTo>
                    <a:pt x="3656" y="9597"/>
                    <a:pt x="3656" y="9978"/>
                    <a:pt x="3918" y="9978"/>
                  </a:cubicBezTo>
                  <a:lnTo>
                    <a:pt x="5573" y="9978"/>
                  </a:lnTo>
                  <a:cubicBezTo>
                    <a:pt x="5680" y="9978"/>
                    <a:pt x="5775" y="10062"/>
                    <a:pt x="5775" y="10181"/>
                  </a:cubicBezTo>
                  <a:lnTo>
                    <a:pt x="5775" y="10431"/>
                  </a:lnTo>
                  <a:cubicBezTo>
                    <a:pt x="5775" y="10550"/>
                    <a:pt x="5680" y="10633"/>
                    <a:pt x="5573" y="10633"/>
                  </a:cubicBezTo>
                  <a:lnTo>
                    <a:pt x="3715" y="10633"/>
                  </a:lnTo>
                  <a:cubicBezTo>
                    <a:pt x="3453" y="10633"/>
                    <a:pt x="3453" y="11026"/>
                    <a:pt x="3715" y="11026"/>
                  </a:cubicBezTo>
                  <a:lnTo>
                    <a:pt x="5370" y="11026"/>
                  </a:lnTo>
                  <a:cubicBezTo>
                    <a:pt x="5489" y="11026"/>
                    <a:pt x="5573" y="11109"/>
                    <a:pt x="5573" y="11228"/>
                  </a:cubicBezTo>
                  <a:lnTo>
                    <a:pt x="5573" y="11479"/>
                  </a:lnTo>
                  <a:cubicBezTo>
                    <a:pt x="5573" y="11586"/>
                    <a:pt x="5489" y="11681"/>
                    <a:pt x="5370" y="11681"/>
                  </a:cubicBezTo>
                  <a:lnTo>
                    <a:pt x="3453" y="11681"/>
                  </a:lnTo>
                  <a:cubicBezTo>
                    <a:pt x="3191" y="11681"/>
                    <a:pt x="3191" y="12062"/>
                    <a:pt x="3453" y="12062"/>
                  </a:cubicBezTo>
                  <a:lnTo>
                    <a:pt x="5120" y="12062"/>
                  </a:lnTo>
                  <a:cubicBezTo>
                    <a:pt x="5227" y="12062"/>
                    <a:pt x="5323" y="12157"/>
                    <a:pt x="5323" y="12264"/>
                  </a:cubicBezTo>
                  <a:lnTo>
                    <a:pt x="5323" y="12526"/>
                  </a:lnTo>
                  <a:cubicBezTo>
                    <a:pt x="5323" y="12633"/>
                    <a:pt x="5227" y="12729"/>
                    <a:pt x="5120" y="12729"/>
                  </a:cubicBezTo>
                  <a:lnTo>
                    <a:pt x="4001" y="12729"/>
                  </a:lnTo>
                  <a:cubicBezTo>
                    <a:pt x="3025" y="12729"/>
                    <a:pt x="2453" y="12360"/>
                    <a:pt x="2096" y="12241"/>
                  </a:cubicBezTo>
                  <a:cubicBezTo>
                    <a:pt x="1956" y="12181"/>
                    <a:pt x="1817" y="12154"/>
                    <a:pt x="1670" y="12154"/>
                  </a:cubicBezTo>
                  <a:cubicBezTo>
                    <a:pt x="1642" y="12154"/>
                    <a:pt x="1613" y="12155"/>
                    <a:pt x="1584" y="12157"/>
                  </a:cubicBezTo>
                  <a:lnTo>
                    <a:pt x="1584" y="9335"/>
                  </a:lnTo>
                  <a:cubicBezTo>
                    <a:pt x="1822" y="9276"/>
                    <a:pt x="2025" y="9133"/>
                    <a:pt x="2179" y="8943"/>
                  </a:cubicBezTo>
                  <a:lnTo>
                    <a:pt x="2465" y="8585"/>
                  </a:lnTo>
                  <a:cubicBezTo>
                    <a:pt x="2667" y="8335"/>
                    <a:pt x="2953" y="8169"/>
                    <a:pt x="3275" y="8109"/>
                  </a:cubicBezTo>
                  <a:close/>
                  <a:moveTo>
                    <a:pt x="4180" y="1"/>
                  </a:moveTo>
                  <a:cubicBezTo>
                    <a:pt x="3679" y="1"/>
                    <a:pt x="3275" y="406"/>
                    <a:pt x="3275" y="918"/>
                  </a:cubicBezTo>
                  <a:lnTo>
                    <a:pt x="3275" y="7728"/>
                  </a:lnTo>
                  <a:cubicBezTo>
                    <a:pt x="2834" y="7776"/>
                    <a:pt x="2429" y="8002"/>
                    <a:pt x="2155" y="8347"/>
                  </a:cubicBezTo>
                  <a:lnTo>
                    <a:pt x="1882" y="8704"/>
                  </a:lnTo>
                  <a:cubicBezTo>
                    <a:pt x="1798" y="8812"/>
                    <a:pt x="1691" y="8883"/>
                    <a:pt x="1584" y="8931"/>
                  </a:cubicBezTo>
                  <a:cubicBezTo>
                    <a:pt x="1516" y="8466"/>
                    <a:pt x="1157" y="8244"/>
                    <a:pt x="798" y="8244"/>
                  </a:cubicBezTo>
                  <a:cubicBezTo>
                    <a:pt x="402" y="8244"/>
                    <a:pt x="7" y="8514"/>
                    <a:pt x="0" y="9026"/>
                  </a:cubicBezTo>
                  <a:lnTo>
                    <a:pt x="0" y="12324"/>
                  </a:lnTo>
                  <a:cubicBezTo>
                    <a:pt x="0" y="12835"/>
                    <a:pt x="404" y="13120"/>
                    <a:pt x="804" y="13120"/>
                  </a:cubicBezTo>
                  <a:cubicBezTo>
                    <a:pt x="1122" y="13120"/>
                    <a:pt x="1438" y="12940"/>
                    <a:pt x="1548" y="12550"/>
                  </a:cubicBezTo>
                  <a:cubicBezTo>
                    <a:pt x="1582" y="12547"/>
                    <a:pt x="1615" y="12546"/>
                    <a:pt x="1648" y="12546"/>
                  </a:cubicBezTo>
                  <a:cubicBezTo>
                    <a:pt x="1753" y="12546"/>
                    <a:pt x="1853" y="12561"/>
                    <a:pt x="1953" y="12598"/>
                  </a:cubicBezTo>
                  <a:cubicBezTo>
                    <a:pt x="2275" y="12705"/>
                    <a:pt x="2929" y="13110"/>
                    <a:pt x="4001" y="13110"/>
                  </a:cubicBezTo>
                  <a:lnTo>
                    <a:pt x="5120" y="13110"/>
                  </a:lnTo>
                  <a:cubicBezTo>
                    <a:pt x="5442" y="13110"/>
                    <a:pt x="5704" y="12848"/>
                    <a:pt x="5715" y="12526"/>
                  </a:cubicBezTo>
                  <a:lnTo>
                    <a:pt x="5715" y="12419"/>
                  </a:lnTo>
                  <a:lnTo>
                    <a:pt x="12216" y="12419"/>
                  </a:lnTo>
                  <a:cubicBezTo>
                    <a:pt x="12716" y="12407"/>
                    <a:pt x="13121" y="12002"/>
                    <a:pt x="13121" y="11502"/>
                  </a:cubicBezTo>
                  <a:lnTo>
                    <a:pt x="13121" y="10466"/>
                  </a:lnTo>
                  <a:cubicBezTo>
                    <a:pt x="13121" y="10336"/>
                    <a:pt x="13026" y="10270"/>
                    <a:pt x="12931" y="10270"/>
                  </a:cubicBezTo>
                  <a:cubicBezTo>
                    <a:pt x="12835" y="10270"/>
                    <a:pt x="12740" y="10336"/>
                    <a:pt x="12740" y="10466"/>
                  </a:cubicBezTo>
                  <a:lnTo>
                    <a:pt x="12740" y="11502"/>
                  </a:lnTo>
                  <a:cubicBezTo>
                    <a:pt x="12740" y="11788"/>
                    <a:pt x="12502" y="12026"/>
                    <a:pt x="12216" y="12026"/>
                  </a:cubicBezTo>
                  <a:lnTo>
                    <a:pt x="5668" y="12026"/>
                  </a:lnTo>
                  <a:cubicBezTo>
                    <a:pt x="5668" y="12014"/>
                    <a:pt x="5656" y="12002"/>
                    <a:pt x="5656" y="12002"/>
                  </a:cubicBezTo>
                  <a:cubicBezTo>
                    <a:pt x="5846" y="11895"/>
                    <a:pt x="5977" y="11693"/>
                    <a:pt x="5977" y="11479"/>
                  </a:cubicBezTo>
                  <a:lnTo>
                    <a:pt x="5977" y="11228"/>
                  </a:lnTo>
                  <a:cubicBezTo>
                    <a:pt x="5977" y="11121"/>
                    <a:pt x="5954" y="11014"/>
                    <a:pt x="5894" y="10931"/>
                  </a:cubicBezTo>
                  <a:cubicBezTo>
                    <a:pt x="6073" y="10824"/>
                    <a:pt x="6180" y="10633"/>
                    <a:pt x="6180" y="10431"/>
                  </a:cubicBezTo>
                  <a:lnTo>
                    <a:pt x="6180" y="10181"/>
                  </a:lnTo>
                  <a:cubicBezTo>
                    <a:pt x="6180" y="10062"/>
                    <a:pt x="6144" y="9955"/>
                    <a:pt x="6085" y="9859"/>
                  </a:cubicBezTo>
                  <a:cubicBezTo>
                    <a:pt x="6227" y="9752"/>
                    <a:pt x="6311" y="9574"/>
                    <a:pt x="6311" y="9395"/>
                  </a:cubicBezTo>
                  <a:lnTo>
                    <a:pt x="6311" y="9145"/>
                  </a:lnTo>
                  <a:cubicBezTo>
                    <a:pt x="6311" y="8812"/>
                    <a:pt x="6049" y="8550"/>
                    <a:pt x="5715" y="8550"/>
                  </a:cubicBezTo>
                  <a:lnTo>
                    <a:pt x="3810" y="8550"/>
                  </a:lnTo>
                  <a:cubicBezTo>
                    <a:pt x="3727" y="8550"/>
                    <a:pt x="3656" y="8478"/>
                    <a:pt x="3656" y="8395"/>
                  </a:cubicBezTo>
                  <a:lnTo>
                    <a:pt x="3656" y="7907"/>
                  </a:lnTo>
                  <a:lnTo>
                    <a:pt x="3656" y="918"/>
                  </a:lnTo>
                  <a:cubicBezTo>
                    <a:pt x="3656" y="632"/>
                    <a:pt x="3882" y="394"/>
                    <a:pt x="4180" y="394"/>
                  </a:cubicBezTo>
                  <a:lnTo>
                    <a:pt x="10335" y="394"/>
                  </a:lnTo>
                  <a:cubicBezTo>
                    <a:pt x="10371" y="394"/>
                    <a:pt x="10407" y="394"/>
                    <a:pt x="10442" y="406"/>
                  </a:cubicBezTo>
                  <a:lnTo>
                    <a:pt x="10442" y="2049"/>
                  </a:lnTo>
                  <a:cubicBezTo>
                    <a:pt x="10442" y="2394"/>
                    <a:pt x="10728" y="2680"/>
                    <a:pt x="11073" y="2680"/>
                  </a:cubicBezTo>
                  <a:lnTo>
                    <a:pt x="12716" y="2680"/>
                  </a:lnTo>
                  <a:cubicBezTo>
                    <a:pt x="12716" y="2716"/>
                    <a:pt x="12728" y="2751"/>
                    <a:pt x="12728" y="2787"/>
                  </a:cubicBezTo>
                  <a:lnTo>
                    <a:pt x="12728" y="9562"/>
                  </a:lnTo>
                  <a:cubicBezTo>
                    <a:pt x="12728" y="9669"/>
                    <a:pt x="12812" y="9752"/>
                    <a:pt x="12919" y="9752"/>
                  </a:cubicBezTo>
                  <a:lnTo>
                    <a:pt x="12931" y="9752"/>
                  </a:lnTo>
                  <a:cubicBezTo>
                    <a:pt x="13038" y="9752"/>
                    <a:pt x="13121" y="9669"/>
                    <a:pt x="13121" y="9562"/>
                  </a:cubicBezTo>
                  <a:lnTo>
                    <a:pt x="13121" y="2787"/>
                  </a:lnTo>
                  <a:cubicBezTo>
                    <a:pt x="13121" y="2537"/>
                    <a:pt x="13026" y="2311"/>
                    <a:pt x="12847" y="2144"/>
                  </a:cubicBezTo>
                  <a:lnTo>
                    <a:pt x="10978" y="275"/>
                  </a:lnTo>
                  <a:cubicBezTo>
                    <a:pt x="10811" y="96"/>
                    <a:pt x="10585" y="1"/>
                    <a:pt x="103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8" name="Google Shape;538;p21"/>
          <p:cNvGrpSpPr/>
          <p:nvPr/>
        </p:nvGrpSpPr>
        <p:grpSpPr>
          <a:xfrm>
            <a:off x="4443702" y="8084413"/>
            <a:ext cx="302933" cy="258786"/>
            <a:chOff x="4492800" y="1622475"/>
            <a:chExt cx="344125" cy="293975"/>
          </a:xfrm>
        </p:grpSpPr>
        <p:sp>
          <p:nvSpPr>
            <p:cNvPr id="539" name="Google Shape;539;p21"/>
            <p:cNvSpPr/>
            <p:nvPr/>
          </p:nvSpPr>
          <p:spPr>
            <a:xfrm>
              <a:off x="4695225" y="1683675"/>
              <a:ext cx="112525" cy="9550"/>
            </a:xfrm>
            <a:custGeom>
              <a:avLst/>
              <a:gdLst/>
              <a:ahLst/>
              <a:cxnLst/>
              <a:rect l="l" t="t" r="r" b="b"/>
              <a:pathLst>
                <a:path w="4501" h="382" extrusionOk="0">
                  <a:moveTo>
                    <a:pt x="238" y="0"/>
                  </a:moveTo>
                  <a:cubicBezTo>
                    <a:pt x="0" y="12"/>
                    <a:pt x="0" y="357"/>
                    <a:pt x="238" y="381"/>
                  </a:cubicBezTo>
                  <a:lnTo>
                    <a:pt x="4263" y="381"/>
                  </a:lnTo>
                  <a:cubicBezTo>
                    <a:pt x="4501" y="357"/>
                    <a:pt x="4501" y="12"/>
                    <a:pt x="4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1"/>
            <p:cNvSpPr/>
            <p:nvPr/>
          </p:nvSpPr>
          <p:spPr>
            <a:xfrm>
              <a:off x="4694925" y="1714325"/>
              <a:ext cx="111650" cy="9550"/>
            </a:xfrm>
            <a:custGeom>
              <a:avLst/>
              <a:gdLst/>
              <a:ahLst/>
              <a:cxnLst/>
              <a:rect l="l" t="t" r="r" b="b"/>
              <a:pathLst>
                <a:path w="4466" h="382" extrusionOk="0">
                  <a:moveTo>
                    <a:pt x="250" y="1"/>
                  </a:moveTo>
                  <a:cubicBezTo>
                    <a:pt x="0" y="1"/>
                    <a:pt x="0" y="382"/>
                    <a:pt x="250" y="382"/>
                  </a:cubicBezTo>
                  <a:lnTo>
                    <a:pt x="4275" y="382"/>
                  </a:lnTo>
                  <a:cubicBezTo>
                    <a:pt x="4382" y="382"/>
                    <a:pt x="4465" y="298"/>
                    <a:pt x="4465" y="191"/>
                  </a:cubicBezTo>
                  <a:cubicBezTo>
                    <a:pt x="4465" y="84"/>
                    <a:pt x="4382" y="1"/>
                    <a:pt x="42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1"/>
            <p:cNvSpPr/>
            <p:nvPr/>
          </p:nvSpPr>
          <p:spPr>
            <a:xfrm>
              <a:off x="4694625" y="1744975"/>
              <a:ext cx="57475" cy="9550"/>
            </a:xfrm>
            <a:custGeom>
              <a:avLst/>
              <a:gdLst/>
              <a:ahLst/>
              <a:cxnLst/>
              <a:rect l="l" t="t" r="r" b="b"/>
              <a:pathLst>
                <a:path w="2299" h="382" extrusionOk="0">
                  <a:moveTo>
                    <a:pt x="251" y="1"/>
                  </a:moveTo>
                  <a:cubicBezTo>
                    <a:pt x="0" y="1"/>
                    <a:pt x="4" y="382"/>
                    <a:pt x="262" y="382"/>
                  </a:cubicBezTo>
                  <a:lnTo>
                    <a:pt x="2048" y="382"/>
                  </a:lnTo>
                  <a:cubicBezTo>
                    <a:pt x="2298" y="382"/>
                    <a:pt x="2298" y="1"/>
                    <a:pt x="2048" y="1"/>
                  </a:cubicBezTo>
                  <a:lnTo>
                    <a:pt x="262" y="1"/>
                  </a:lnTo>
                  <a:cubicBezTo>
                    <a:pt x="258" y="1"/>
                    <a:pt x="255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1"/>
            <p:cNvSpPr/>
            <p:nvPr/>
          </p:nvSpPr>
          <p:spPr>
            <a:xfrm>
              <a:off x="4492800" y="1622475"/>
              <a:ext cx="344125" cy="293975"/>
            </a:xfrm>
            <a:custGeom>
              <a:avLst/>
              <a:gdLst/>
              <a:ahLst/>
              <a:cxnLst/>
              <a:rect l="l" t="t" r="r" b="b"/>
              <a:pathLst>
                <a:path w="13765" h="11759" extrusionOk="0">
                  <a:moveTo>
                    <a:pt x="6609" y="5699"/>
                  </a:moveTo>
                  <a:lnTo>
                    <a:pt x="6883" y="5961"/>
                  </a:lnTo>
                  <a:lnTo>
                    <a:pt x="6621" y="6223"/>
                  </a:lnTo>
                  <a:lnTo>
                    <a:pt x="6359" y="5961"/>
                  </a:lnTo>
                  <a:cubicBezTo>
                    <a:pt x="6442" y="5889"/>
                    <a:pt x="6526" y="5794"/>
                    <a:pt x="6609" y="5699"/>
                  </a:cubicBezTo>
                  <a:close/>
                  <a:moveTo>
                    <a:pt x="4061" y="389"/>
                  </a:moveTo>
                  <a:cubicBezTo>
                    <a:pt x="6597" y="389"/>
                    <a:pt x="8026" y="3317"/>
                    <a:pt x="6442" y="5306"/>
                  </a:cubicBezTo>
                  <a:cubicBezTo>
                    <a:pt x="5843" y="6070"/>
                    <a:pt x="4958" y="6460"/>
                    <a:pt x="4066" y="6460"/>
                  </a:cubicBezTo>
                  <a:cubicBezTo>
                    <a:pt x="3290" y="6460"/>
                    <a:pt x="2509" y="6166"/>
                    <a:pt x="1906" y="5568"/>
                  </a:cubicBezTo>
                  <a:cubicBezTo>
                    <a:pt x="1" y="3663"/>
                    <a:pt x="1370" y="389"/>
                    <a:pt x="4061" y="389"/>
                  </a:cubicBezTo>
                  <a:close/>
                  <a:moveTo>
                    <a:pt x="4067" y="6842"/>
                  </a:moveTo>
                  <a:cubicBezTo>
                    <a:pt x="4065" y="6842"/>
                    <a:pt x="4063" y="6842"/>
                    <a:pt x="4061" y="6842"/>
                  </a:cubicBezTo>
                  <a:lnTo>
                    <a:pt x="4073" y="6842"/>
                  </a:lnTo>
                  <a:cubicBezTo>
                    <a:pt x="4071" y="6842"/>
                    <a:pt x="4069" y="6842"/>
                    <a:pt x="4067" y="6842"/>
                  </a:cubicBezTo>
                  <a:close/>
                  <a:moveTo>
                    <a:pt x="6049" y="6211"/>
                  </a:moveTo>
                  <a:lnTo>
                    <a:pt x="6383" y="6532"/>
                  </a:lnTo>
                  <a:cubicBezTo>
                    <a:pt x="6323" y="6687"/>
                    <a:pt x="6371" y="6854"/>
                    <a:pt x="6478" y="6973"/>
                  </a:cubicBezTo>
                  <a:lnTo>
                    <a:pt x="6716" y="7211"/>
                  </a:lnTo>
                  <a:lnTo>
                    <a:pt x="2132" y="7211"/>
                  </a:lnTo>
                  <a:lnTo>
                    <a:pt x="2132" y="6246"/>
                  </a:lnTo>
                  <a:cubicBezTo>
                    <a:pt x="2702" y="6626"/>
                    <a:pt x="3378" y="6840"/>
                    <a:pt x="4067" y="6842"/>
                  </a:cubicBezTo>
                  <a:lnTo>
                    <a:pt x="4067" y="6842"/>
                  </a:lnTo>
                  <a:cubicBezTo>
                    <a:pt x="4779" y="6840"/>
                    <a:pt x="5468" y="6614"/>
                    <a:pt x="6049" y="6211"/>
                  </a:cubicBezTo>
                  <a:close/>
                  <a:moveTo>
                    <a:pt x="7322" y="6095"/>
                  </a:moveTo>
                  <a:cubicBezTo>
                    <a:pt x="7332" y="6095"/>
                    <a:pt x="7341" y="6098"/>
                    <a:pt x="7347" y="6104"/>
                  </a:cubicBezTo>
                  <a:lnTo>
                    <a:pt x="8943" y="7699"/>
                  </a:lnTo>
                  <a:cubicBezTo>
                    <a:pt x="9203" y="8005"/>
                    <a:pt x="8934" y="8399"/>
                    <a:pt x="8616" y="8399"/>
                  </a:cubicBezTo>
                  <a:cubicBezTo>
                    <a:pt x="8527" y="8399"/>
                    <a:pt x="8434" y="8368"/>
                    <a:pt x="8347" y="8294"/>
                  </a:cubicBezTo>
                  <a:lnTo>
                    <a:pt x="6752" y="6699"/>
                  </a:lnTo>
                  <a:cubicBezTo>
                    <a:pt x="6740" y="6687"/>
                    <a:pt x="6740" y="6651"/>
                    <a:pt x="6752" y="6639"/>
                  </a:cubicBezTo>
                  <a:lnTo>
                    <a:pt x="7288" y="6104"/>
                  </a:lnTo>
                  <a:cubicBezTo>
                    <a:pt x="7299" y="6098"/>
                    <a:pt x="7311" y="6095"/>
                    <a:pt x="7322" y="6095"/>
                  </a:cubicBezTo>
                  <a:close/>
                  <a:moveTo>
                    <a:pt x="7097" y="7592"/>
                  </a:moveTo>
                  <a:lnTo>
                    <a:pt x="8026" y="8520"/>
                  </a:lnTo>
                  <a:lnTo>
                    <a:pt x="2727" y="8520"/>
                  </a:lnTo>
                  <a:cubicBezTo>
                    <a:pt x="2406" y="8520"/>
                    <a:pt x="2132" y="8259"/>
                    <a:pt x="2132" y="7925"/>
                  </a:cubicBezTo>
                  <a:lnTo>
                    <a:pt x="2132" y="7592"/>
                  </a:lnTo>
                  <a:close/>
                  <a:moveTo>
                    <a:pt x="12764" y="936"/>
                  </a:moveTo>
                  <a:cubicBezTo>
                    <a:pt x="13098" y="936"/>
                    <a:pt x="13360" y="1198"/>
                    <a:pt x="13360" y="1532"/>
                  </a:cubicBezTo>
                  <a:lnTo>
                    <a:pt x="13360" y="7223"/>
                  </a:lnTo>
                  <a:lnTo>
                    <a:pt x="11419" y="7223"/>
                  </a:lnTo>
                  <a:cubicBezTo>
                    <a:pt x="11415" y="7223"/>
                    <a:pt x="11412" y="7222"/>
                    <a:pt x="11408" y="7222"/>
                  </a:cubicBezTo>
                  <a:cubicBezTo>
                    <a:pt x="11169" y="7222"/>
                    <a:pt x="11173" y="7604"/>
                    <a:pt x="11419" y="7604"/>
                  </a:cubicBezTo>
                  <a:lnTo>
                    <a:pt x="13360" y="7604"/>
                  </a:lnTo>
                  <a:lnTo>
                    <a:pt x="13360" y="7925"/>
                  </a:lnTo>
                  <a:cubicBezTo>
                    <a:pt x="13360" y="8259"/>
                    <a:pt x="13098" y="8520"/>
                    <a:pt x="12764" y="8520"/>
                  </a:cubicBezTo>
                  <a:lnTo>
                    <a:pt x="9252" y="8520"/>
                  </a:lnTo>
                  <a:cubicBezTo>
                    <a:pt x="9478" y="8270"/>
                    <a:pt x="9514" y="7889"/>
                    <a:pt x="9347" y="7592"/>
                  </a:cubicBezTo>
                  <a:lnTo>
                    <a:pt x="10598" y="7592"/>
                  </a:lnTo>
                  <a:cubicBezTo>
                    <a:pt x="10859" y="7592"/>
                    <a:pt x="10859" y="7211"/>
                    <a:pt x="10598" y="7211"/>
                  </a:cubicBezTo>
                  <a:lnTo>
                    <a:pt x="9002" y="7211"/>
                  </a:lnTo>
                  <a:lnTo>
                    <a:pt x="7621" y="5830"/>
                  </a:lnTo>
                  <a:cubicBezTo>
                    <a:pt x="7537" y="5745"/>
                    <a:pt x="7428" y="5697"/>
                    <a:pt x="7318" y="5697"/>
                  </a:cubicBezTo>
                  <a:cubicBezTo>
                    <a:pt x="7272" y="5697"/>
                    <a:pt x="7226" y="5705"/>
                    <a:pt x="7180" y="5723"/>
                  </a:cubicBezTo>
                  <a:lnTo>
                    <a:pt x="6847" y="5401"/>
                  </a:lnTo>
                  <a:cubicBezTo>
                    <a:pt x="7811" y="4044"/>
                    <a:pt x="7657" y="2174"/>
                    <a:pt x="6478" y="996"/>
                  </a:cubicBezTo>
                  <a:cubicBezTo>
                    <a:pt x="6454" y="972"/>
                    <a:pt x="6442" y="948"/>
                    <a:pt x="6418" y="936"/>
                  </a:cubicBezTo>
                  <a:close/>
                  <a:moveTo>
                    <a:pt x="8657" y="8913"/>
                  </a:moveTo>
                  <a:lnTo>
                    <a:pt x="8931" y="10056"/>
                  </a:lnTo>
                  <a:lnTo>
                    <a:pt x="6573" y="10056"/>
                  </a:lnTo>
                  <a:lnTo>
                    <a:pt x="6835" y="8913"/>
                  </a:lnTo>
                  <a:close/>
                  <a:moveTo>
                    <a:pt x="9633" y="10437"/>
                  </a:moveTo>
                  <a:cubicBezTo>
                    <a:pt x="10121" y="10437"/>
                    <a:pt x="10514" y="10830"/>
                    <a:pt x="10514" y="11318"/>
                  </a:cubicBezTo>
                  <a:cubicBezTo>
                    <a:pt x="10514" y="11342"/>
                    <a:pt x="10490" y="11366"/>
                    <a:pt x="10467" y="11366"/>
                  </a:cubicBezTo>
                  <a:lnTo>
                    <a:pt x="5037" y="11366"/>
                  </a:lnTo>
                  <a:cubicBezTo>
                    <a:pt x="5002" y="11366"/>
                    <a:pt x="4978" y="11342"/>
                    <a:pt x="4978" y="11318"/>
                  </a:cubicBezTo>
                  <a:cubicBezTo>
                    <a:pt x="4978" y="10830"/>
                    <a:pt x="5371" y="10437"/>
                    <a:pt x="5859" y="10437"/>
                  </a:cubicBezTo>
                  <a:close/>
                  <a:moveTo>
                    <a:pt x="4060" y="1"/>
                  </a:moveTo>
                  <a:cubicBezTo>
                    <a:pt x="3059" y="1"/>
                    <a:pt x="2072" y="437"/>
                    <a:pt x="1406" y="1270"/>
                  </a:cubicBezTo>
                  <a:cubicBezTo>
                    <a:pt x="299" y="2627"/>
                    <a:pt x="406" y="4603"/>
                    <a:pt x="1644" y="5842"/>
                  </a:cubicBezTo>
                  <a:lnTo>
                    <a:pt x="1751" y="5937"/>
                  </a:lnTo>
                  <a:lnTo>
                    <a:pt x="1751" y="7925"/>
                  </a:lnTo>
                  <a:cubicBezTo>
                    <a:pt x="1751" y="8473"/>
                    <a:pt x="2192" y="8913"/>
                    <a:pt x="2727" y="8913"/>
                  </a:cubicBezTo>
                  <a:lnTo>
                    <a:pt x="6442" y="8913"/>
                  </a:lnTo>
                  <a:lnTo>
                    <a:pt x="6180" y="10056"/>
                  </a:lnTo>
                  <a:lnTo>
                    <a:pt x="5883" y="10056"/>
                  </a:lnTo>
                  <a:cubicBezTo>
                    <a:pt x="5180" y="10056"/>
                    <a:pt x="4609" y="10628"/>
                    <a:pt x="4609" y="11330"/>
                  </a:cubicBezTo>
                  <a:cubicBezTo>
                    <a:pt x="4609" y="11568"/>
                    <a:pt x="4811" y="11759"/>
                    <a:pt x="5049" y="11759"/>
                  </a:cubicBezTo>
                  <a:lnTo>
                    <a:pt x="10478" y="11759"/>
                  </a:lnTo>
                  <a:cubicBezTo>
                    <a:pt x="10717" y="11759"/>
                    <a:pt x="10919" y="11568"/>
                    <a:pt x="10919" y="11330"/>
                  </a:cubicBezTo>
                  <a:cubicBezTo>
                    <a:pt x="10919" y="10628"/>
                    <a:pt x="10347" y="10056"/>
                    <a:pt x="9657" y="10056"/>
                  </a:cubicBezTo>
                  <a:lnTo>
                    <a:pt x="9335" y="10056"/>
                  </a:lnTo>
                  <a:lnTo>
                    <a:pt x="9074" y="8913"/>
                  </a:lnTo>
                  <a:lnTo>
                    <a:pt x="12788" y="8913"/>
                  </a:lnTo>
                  <a:cubicBezTo>
                    <a:pt x="13324" y="8913"/>
                    <a:pt x="13765" y="8473"/>
                    <a:pt x="13765" y="7925"/>
                  </a:cubicBezTo>
                  <a:lnTo>
                    <a:pt x="13765" y="1543"/>
                  </a:lnTo>
                  <a:cubicBezTo>
                    <a:pt x="13765" y="996"/>
                    <a:pt x="13324" y="555"/>
                    <a:pt x="12788" y="555"/>
                  </a:cubicBezTo>
                  <a:lnTo>
                    <a:pt x="5930" y="555"/>
                  </a:lnTo>
                  <a:cubicBezTo>
                    <a:pt x="5356" y="182"/>
                    <a:pt x="4706" y="1"/>
                    <a:pt x="4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1"/>
            <p:cNvSpPr/>
            <p:nvPr/>
          </p:nvSpPr>
          <p:spPr>
            <a:xfrm>
              <a:off x="4526675" y="1639825"/>
              <a:ext cx="157250" cy="136450"/>
            </a:xfrm>
            <a:custGeom>
              <a:avLst/>
              <a:gdLst/>
              <a:ahLst/>
              <a:cxnLst/>
              <a:rect l="l" t="t" r="r" b="b"/>
              <a:pathLst>
                <a:path w="6290" h="5458" extrusionOk="0">
                  <a:moveTo>
                    <a:pt x="3135" y="1314"/>
                  </a:moveTo>
                  <a:cubicBezTo>
                    <a:pt x="3170" y="1314"/>
                    <a:pt x="3206" y="1338"/>
                    <a:pt x="3206" y="1373"/>
                  </a:cubicBezTo>
                  <a:cubicBezTo>
                    <a:pt x="3194" y="1528"/>
                    <a:pt x="3325" y="1659"/>
                    <a:pt x="3480" y="1659"/>
                  </a:cubicBezTo>
                  <a:cubicBezTo>
                    <a:pt x="3516" y="1659"/>
                    <a:pt x="3539" y="1683"/>
                    <a:pt x="3539" y="1719"/>
                  </a:cubicBezTo>
                  <a:lnTo>
                    <a:pt x="3539" y="1790"/>
                  </a:lnTo>
                  <a:lnTo>
                    <a:pt x="3349" y="1778"/>
                  </a:lnTo>
                  <a:cubicBezTo>
                    <a:pt x="3317" y="1775"/>
                    <a:pt x="3286" y="1773"/>
                    <a:pt x="3254" y="1773"/>
                  </a:cubicBezTo>
                  <a:cubicBezTo>
                    <a:pt x="3072" y="1773"/>
                    <a:pt x="2894" y="1830"/>
                    <a:pt x="2742" y="1921"/>
                  </a:cubicBezTo>
                  <a:cubicBezTo>
                    <a:pt x="2646" y="1981"/>
                    <a:pt x="2539" y="2016"/>
                    <a:pt x="2420" y="2016"/>
                  </a:cubicBezTo>
                  <a:lnTo>
                    <a:pt x="1861" y="2016"/>
                  </a:lnTo>
                  <a:lnTo>
                    <a:pt x="1861" y="1742"/>
                  </a:lnTo>
                  <a:cubicBezTo>
                    <a:pt x="1849" y="1504"/>
                    <a:pt x="2051" y="1314"/>
                    <a:pt x="2289" y="1314"/>
                  </a:cubicBezTo>
                  <a:close/>
                  <a:moveTo>
                    <a:pt x="3243" y="2152"/>
                  </a:moveTo>
                  <a:cubicBezTo>
                    <a:pt x="3270" y="2152"/>
                    <a:pt x="3298" y="2154"/>
                    <a:pt x="3325" y="2159"/>
                  </a:cubicBezTo>
                  <a:lnTo>
                    <a:pt x="3551" y="2171"/>
                  </a:lnTo>
                  <a:lnTo>
                    <a:pt x="3551" y="2504"/>
                  </a:lnTo>
                  <a:cubicBezTo>
                    <a:pt x="3444" y="2528"/>
                    <a:pt x="3373" y="2612"/>
                    <a:pt x="3373" y="2719"/>
                  </a:cubicBezTo>
                  <a:cubicBezTo>
                    <a:pt x="3343" y="3135"/>
                    <a:pt x="3024" y="3344"/>
                    <a:pt x="2706" y="3344"/>
                  </a:cubicBezTo>
                  <a:cubicBezTo>
                    <a:pt x="2387" y="3344"/>
                    <a:pt x="2069" y="3135"/>
                    <a:pt x="2039" y="2719"/>
                  </a:cubicBezTo>
                  <a:cubicBezTo>
                    <a:pt x="2039" y="2623"/>
                    <a:pt x="1968" y="2528"/>
                    <a:pt x="1861" y="2504"/>
                  </a:cubicBezTo>
                  <a:lnTo>
                    <a:pt x="1861" y="2385"/>
                  </a:lnTo>
                  <a:lnTo>
                    <a:pt x="2432" y="2385"/>
                  </a:lnTo>
                  <a:cubicBezTo>
                    <a:pt x="2611" y="2385"/>
                    <a:pt x="2789" y="2338"/>
                    <a:pt x="2944" y="2242"/>
                  </a:cubicBezTo>
                  <a:cubicBezTo>
                    <a:pt x="3038" y="2186"/>
                    <a:pt x="3140" y="2152"/>
                    <a:pt x="3243" y="2152"/>
                  </a:cubicBezTo>
                  <a:close/>
                  <a:moveTo>
                    <a:pt x="2956" y="3707"/>
                  </a:moveTo>
                  <a:lnTo>
                    <a:pt x="2956" y="3778"/>
                  </a:lnTo>
                  <a:cubicBezTo>
                    <a:pt x="2956" y="3826"/>
                    <a:pt x="2956" y="3862"/>
                    <a:pt x="2980" y="3909"/>
                  </a:cubicBezTo>
                  <a:cubicBezTo>
                    <a:pt x="2896" y="3957"/>
                    <a:pt x="2801" y="3981"/>
                    <a:pt x="2694" y="3981"/>
                  </a:cubicBezTo>
                  <a:cubicBezTo>
                    <a:pt x="2599" y="3981"/>
                    <a:pt x="2504" y="3957"/>
                    <a:pt x="2420" y="3909"/>
                  </a:cubicBezTo>
                  <a:cubicBezTo>
                    <a:pt x="2444" y="3862"/>
                    <a:pt x="2444" y="3826"/>
                    <a:pt x="2444" y="3790"/>
                  </a:cubicBezTo>
                  <a:lnTo>
                    <a:pt x="2444" y="3707"/>
                  </a:lnTo>
                  <a:cubicBezTo>
                    <a:pt x="2527" y="3719"/>
                    <a:pt x="2623" y="3731"/>
                    <a:pt x="2706" y="3731"/>
                  </a:cubicBezTo>
                  <a:cubicBezTo>
                    <a:pt x="2789" y="3731"/>
                    <a:pt x="2873" y="3719"/>
                    <a:pt x="2956" y="3707"/>
                  </a:cubicBezTo>
                  <a:close/>
                  <a:moveTo>
                    <a:pt x="3325" y="4112"/>
                  </a:moveTo>
                  <a:cubicBezTo>
                    <a:pt x="3539" y="4136"/>
                    <a:pt x="3754" y="4183"/>
                    <a:pt x="3956" y="4255"/>
                  </a:cubicBezTo>
                  <a:cubicBezTo>
                    <a:pt x="4075" y="4302"/>
                    <a:pt x="4159" y="4409"/>
                    <a:pt x="4182" y="4540"/>
                  </a:cubicBezTo>
                  <a:cubicBezTo>
                    <a:pt x="3756" y="4890"/>
                    <a:pt x="3234" y="5066"/>
                    <a:pt x="2713" y="5066"/>
                  </a:cubicBezTo>
                  <a:cubicBezTo>
                    <a:pt x="2187" y="5066"/>
                    <a:pt x="1660" y="4887"/>
                    <a:pt x="1230" y="4528"/>
                  </a:cubicBezTo>
                  <a:cubicBezTo>
                    <a:pt x="1253" y="4409"/>
                    <a:pt x="1325" y="4314"/>
                    <a:pt x="1444" y="4267"/>
                  </a:cubicBezTo>
                  <a:cubicBezTo>
                    <a:pt x="1646" y="4195"/>
                    <a:pt x="1861" y="4136"/>
                    <a:pt x="2075" y="4112"/>
                  </a:cubicBezTo>
                  <a:cubicBezTo>
                    <a:pt x="2242" y="4278"/>
                    <a:pt x="2468" y="4374"/>
                    <a:pt x="2694" y="4374"/>
                  </a:cubicBezTo>
                  <a:cubicBezTo>
                    <a:pt x="2932" y="4374"/>
                    <a:pt x="3158" y="4278"/>
                    <a:pt x="3325" y="4112"/>
                  </a:cubicBezTo>
                  <a:close/>
                  <a:moveTo>
                    <a:pt x="2730" y="0"/>
                  </a:moveTo>
                  <a:cubicBezTo>
                    <a:pt x="1473" y="0"/>
                    <a:pt x="245" y="867"/>
                    <a:pt x="27" y="2314"/>
                  </a:cubicBezTo>
                  <a:cubicBezTo>
                    <a:pt x="0" y="2454"/>
                    <a:pt x="108" y="2534"/>
                    <a:pt x="216" y="2534"/>
                  </a:cubicBezTo>
                  <a:cubicBezTo>
                    <a:pt x="301" y="2534"/>
                    <a:pt x="387" y="2484"/>
                    <a:pt x="408" y="2373"/>
                  </a:cubicBezTo>
                  <a:cubicBezTo>
                    <a:pt x="583" y="1184"/>
                    <a:pt x="1609" y="387"/>
                    <a:pt x="2720" y="387"/>
                  </a:cubicBezTo>
                  <a:cubicBezTo>
                    <a:pt x="3044" y="387"/>
                    <a:pt x="3375" y="454"/>
                    <a:pt x="3694" y="599"/>
                  </a:cubicBezTo>
                  <a:cubicBezTo>
                    <a:pt x="5099" y="1254"/>
                    <a:pt x="5504" y="3064"/>
                    <a:pt x="4492" y="4255"/>
                  </a:cubicBezTo>
                  <a:cubicBezTo>
                    <a:pt x="4409" y="4100"/>
                    <a:pt x="4278" y="3969"/>
                    <a:pt x="4111" y="3909"/>
                  </a:cubicBezTo>
                  <a:cubicBezTo>
                    <a:pt x="3861" y="3814"/>
                    <a:pt x="3599" y="3755"/>
                    <a:pt x="3337" y="3731"/>
                  </a:cubicBezTo>
                  <a:lnTo>
                    <a:pt x="3337" y="3528"/>
                  </a:lnTo>
                  <a:cubicBezTo>
                    <a:pt x="3551" y="3362"/>
                    <a:pt x="3694" y="3124"/>
                    <a:pt x="3742" y="2862"/>
                  </a:cubicBezTo>
                  <a:cubicBezTo>
                    <a:pt x="3778" y="2850"/>
                    <a:pt x="3813" y="2826"/>
                    <a:pt x="3837" y="2790"/>
                  </a:cubicBezTo>
                  <a:cubicBezTo>
                    <a:pt x="3897" y="2731"/>
                    <a:pt x="3932" y="2647"/>
                    <a:pt x="3932" y="2564"/>
                  </a:cubicBezTo>
                  <a:lnTo>
                    <a:pt x="3932" y="2004"/>
                  </a:lnTo>
                  <a:lnTo>
                    <a:pt x="3932" y="1719"/>
                  </a:lnTo>
                  <a:cubicBezTo>
                    <a:pt x="3932" y="1504"/>
                    <a:pt x="3789" y="1326"/>
                    <a:pt x="3575" y="1278"/>
                  </a:cubicBezTo>
                  <a:cubicBezTo>
                    <a:pt x="3528" y="1076"/>
                    <a:pt x="3349" y="933"/>
                    <a:pt x="3135" y="933"/>
                  </a:cubicBezTo>
                  <a:lnTo>
                    <a:pt x="2289" y="933"/>
                  </a:lnTo>
                  <a:cubicBezTo>
                    <a:pt x="1837" y="933"/>
                    <a:pt x="1480" y="1290"/>
                    <a:pt x="1480" y="1742"/>
                  </a:cubicBezTo>
                  <a:lnTo>
                    <a:pt x="1480" y="2564"/>
                  </a:lnTo>
                  <a:cubicBezTo>
                    <a:pt x="1480" y="2695"/>
                    <a:pt x="1551" y="2814"/>
                    <a:pt x="1670" y="2862"/>
                  </a:cubicBezTo>
                  <a:cubicBezTo>
                    <a:pt x="1718" y="3124"/>
                    <a:pt x="1849" y="3350"/>
                    <a:pt x="2063" y="3516"/>
                  </a:cubicBezTo>
                  <a:lnTo>
                    <a:pt x="2063" y="3731"/>
                  </a:lnTo>
                  <a:cubicBezTo>
                    <a:pt x="1789" y="3755"/>
                    <a:pt x="1527" y="3826"/>
                    <a:pt x="1277" y="3921"/>
                  </a:cubicBezTo>
                  <a:cubicBezTo>
                    <a:pt x="1134" y="3981"/>
                    <a:pt x="1003" y="4100"/>
                    <a:pt x="932" y="4243"/>
                  </a:cubicBezTo>
                  <a:cubicBezTo>
                    <a:pt x="658" y="3921"/>
                    <a:pt x="480" y="3540"/>
                    <a:pt x="408" y="3135"/>
                  </a:cubicBezTo>
                  <a:cubicBezTo>
                    <a:pt x="387" y="3021"/>
                    <a:pt x="305" y="2970"/>
                    <a:pt x="222" y="2970"/>
                  </a:cubicBezTo>
                  <a:cubicBezTo>
                    <a:pt x="115" y="2970"/>
                    <a:pt x="7" y="3054"/>
                    <a:pt x="27" y="3195"/>
                  </a:cubicBezTo>
                  <a:cubicBezTo>
                    <a:pt x="253" y="4493"/>
                    <a:pt x="1384" y="5445"/>
                    <a:pt x="2706" y="5457"/>
                  </a:cubicBezTo>
                  <a:lnTo>
                    <a:pt x="2718" y="5457"/>
                  </a:lnTo>
                  <a:cubicBezTo>
                    <a:pt x="5040" y="5445"/>
                    <a:pt x="6290" y="2719"/>
                    <a:pt x="4778" y="957"/>
                  </a:cubicBezTo>
                  <a:cubicBezTo>
                    <a:pt x="4218" y="300"/>
                    <a:pt x="3469" y="0"/>
                    <a:pt x="27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4" name="Google Shape;544;p21"/>
          <p:cNvGrpSpPr/>
          <p:nvPr/>
        </p:nvGrpSpPr>
        <p:grpSpPr>
          <a:xfrm>
            <a:off x="4072150" y="8993543"/>
            <a:ext cx="288782" cy="261251"/>
            <a:chOff x="4070725" y="2655225"/>
            <a:chExt cx="328050" cy="296775"/>
          </a:xfrm>
        </p:grpSpPr>
        <p:sp>
          <p:nvSpPr>
            <p:cNvPr id="545" name="Google Shape;545;p21"/>
            <p:cNvSpPr/>
            <p:nvPr/>
          </p:nvSpPr>
          <p:spPr>
            <a:xfrm>
              <a:off x="4254100" y="2764150"/>
              <a:ext cx="53100" cy="55400"/>
            </a:xfrm>
            <a:custGeom>
              <a:avLst/>
              <a:gdLst/>
              <a:ahLst/>
              <a:cxnLst/>
              <a:rect l="l" t="t" r="r" b="b"/>
              <a:pathLst>
                <a:path w="2124" h="2216" extrusionOk="0">
                  <a:moveTo>
                    <a:pt x="1276" y="1"/>
                  </a:moveTo>
                  <a:cubicBezTo>
                    <a:pt x="813" y="1"/>
                    <a:pt x="370" y="295"/>
                    <a:pt x="214" y="787"/>
                  </a:cubicBezTo>
                  <a:cubicBezTo>
                    <a:pt x="0" y="1489"/>
                    <a:pt x="536" y="2215"/>
                    <a:pt x="1274" y="2215"/>
                  </a:cubicBezTo>
                  <a:cubicBezTo>
                    <a:pt x="1548" y="2215"/>
                    <a:pt x="1822" y="2096"/>
                    <a:pt x="2000" y="1882"/>
                  </a:cubicBezTo>
                  <a:cubicBezTo>
                    <a:pt x="2124" y="1732"/>
                    <a:pt x="1992" y="1562"/>
                    <a:pt x="1848" y="1562"/>
                  </a:cubicBezTo>
                  <a:cubicBezTo>
                    <a:pt x="1798" y="1562"/>
                    <a:pt x="1746" y="1583"/>
                    <a:pt x="1703" y="1632"/>
                  </a:cubicBezTo>
                  <a:cubicBezTo>
                    <a:pt x="1603" y="1754"/>
                    <a:pt x="1463" y="1824"/>
                    <a:pt x="1310" y="1824"/>
                  </a:cubicBezTo>
                  <a:cubicBezTo>
                    <a:pt x="1298" y="1824"/>
                    <a:pt x="1286" y="1823"/>
                    <a:pt x="1274" y="1823"/>
                  </a:cubicBezTo>
                  <a:cubicBezTo>
                    <a:pt x="357" y="1787"/>
                    <a:pt x="357" y="430"/>
                    <a:pt x="1274" y="382"/>
                  </a:cubicBezTo>
                  <a:cubicBezTo>
                    <a:pt x="1417" y="382"/>
                    <a:pt x="1560" y="430"/>
                    <a:pt x="1679" y="513"/>
                  </a:cubicBezTo>
                  <a:cubicBezTo>
                    <a:pt x="1716" y="538"/>
                    <a:pt x="1754" y="549"/>
                    <a:pt x="1789" y="549"/>
                  </a:cubicBezTo>
                  <a:cubicBezTo>
                    <a:pt x="1955" y="549"/>
                    <a:pt x="2070" y="309"/>
                    <a:pt x="1893" y="191"/>
                  </a:cubicBezTo>
                  <a:cubicBezTo>
                    <a:pt x="1700" y="61"/>
                    <a:pt x="1486" y="1"/>
                    <a:pt x="12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1"/>
            <p:cNvSpPr/>
            <p:nvPr/>
          </p:nvSpPr>
          <p:spPr>
            <a:xfrm>
              <a:off x="4314525" y="2763750"/>
              <a:ext cx="43450" cy="56100"/>
            </a:xfrm>
            <a:custGeom>
              <a:avLst/>
              <a:gdLst/>
              <a:ahLst/>
              <a:cxnLst/>
              <a:rect l="l" t="t" r="r" b="b"/>
              <a:pathLst>
                <a:path w="1738" h="2244" extrusionOk="0">
                  <a:moveTo>
                    <a:pt x="1499" y="1"/>
                  </a:moveTo>
                  <a:cubicBezTo>
                    <a:pt x="1426" y="1"/>
                    <a:pt x="1353" y="41"/>
                    <a:pt x="1322" y="136"/>
                  </a:cubicBezTo>
                  <a:lnTo>
                    <a:pt x="857" y="1458"/>
                  </a:lnTo>
                  <a:lnTo>
                    <a:pt x="405" y="136"/>
                  </a:lnTo>
                  <a:cubicBezTo>
                    <a:pt x="376" y="60"/>
                    <a:pt x="302" y="6"/>
                    <a:pt x="219" y="6"/>
                  </a:cubicBezTo>
                  <a:cubicBezTo>
                    <a:pt x="198" y="6"/>
                    <a:pt x="176" y="10"/>
                    <a:pt x="155" y="17"/>
                  </a:cubicBezTo>
                  <a:cubicBezTo>
                    <a:pt x="60" y="53"/>
                    <a:pt x="0" y="160"/>
                    <a:pt x="36" y="255"/>
                  </a:cubicBezTo>
                  <a:lnTo>
                    <a:pt x="667" y="2112"/>
                  </a:lnTo>
                  <a:cubicBezTo>
                    <a:pt x="703" y="2184"/>
                    <a:pt x="774" y="2243"/>
                    <a:pt x="857" y="2243"/>
                  </a:cubicBezTo>
                  <a:cubicBezTo>
                    <a:pt x="941" y="2243"/>
                    <a:pt x="1012" y="2184"/>
                    <a:pt x="1036" y="2112"/>
                  </a:cubicBezTo>
                  <a:lnTo>
                    <a:pt x="1679" y="255"/>
                  </a:lnTo>
                  <a:cubicBezTo>
                    <a:pt x="1738" y="107"/>
                    <a:pt x="1619" y="1"/>
                    <a:pt x="14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1"/>
            <p:cNvSpPr/>
            <p:nvPr/>
          </p:nvSpPr>
          <p:spPr>
            <a:xfrm>
              <a:off x="4070725" y="2655225"/>
              <a:ext cx="249475" cy="296775"/>
            </a:xfrm>
            <a:custGeom>
              <a:avLst/>
              <a:gdLst/>
              <a:ahLst/>
              <a:cxnLst/>
              <a:rect l="l" t="t" r="r" b="b"/>
              <a:pathLst>
                <a:path w="9979" h="11871" extrusionOk="0">
                  <a:moveTo>
                    <a:pt x="6014" y="381"/>
                  </a:moveTo>
                  <a:cubicBezTo>
                    <a:pt x="6240" y="381"/>
                    <a:pt x="6430" y="572"/>
                    <a:pt x="6430" y="798"/>
                  </a:cubicBezTo>
                  <a:cubicBezTo>
                    <a:pt x="6430" y="1024"/>
                    <a:pt x="6609" y="1203"/>
                    <a:pt x="6835" y="1203"/>
                  </a:cubicBezTo>
                  <a:lnTo>
                    <a:pt x="6847" y="1203"/>
                  </a:lnTo>
                  <a:cubicBezTo>
                    <a:pt x="7085" y="1203"/>
                    <a:pt x="7264" y="1393"/>
                    <a:pt x="7264" y="1619"/>
                  </a:cubicBezTo>
                  <a:lnTo>
                    <a:pt x="7264" y="2762"/>
                  </a:lnTo>
                  <a:lnTo>
                    <a:pt x="7037" y="2762"/>
                  </a:lnTo>
                  <a:cubicBezTo>
                    <a:pt x="6907" y="2762"/>
                    <a:pt x="6811" y="2655"/>
                    <a:pt x="6811" y="2524"/>
                  </a:cubicBezTo>
                  <a:lnTo>
                    <a:pt x="6811" y="2286"/>
                  </a:lnTo>
                  <a:cubicBezTo>
                    <a:pt x="6811" y="1930"/>
                    <a:pt x="6515" y="1656"/>
                    <a:pt x="6175" y="1656"/>
                  </a:cubicBezTo>
                  <a:cubicBezTo>
                    <a:pt x="6107" y="1656"/>
                    <a:pt x="6036" y="1667"/>
                    <a:pt x="5966" y="1691"/>
                  </a:cubicBezTo>
                  <a:cubicBezTo>
                    <a:pt x="5644" y="1792"/>
                    <a:pt x="5314" y="1843"/>
                    <a:pt x="4984" y="1843"/>
                  </a:cubicBezTo>
                  <a:cubicBezTo>
                    <a:pt x="4653" y="1843"/>
                    <a:pt x="4323" y="1792"/>
                    <a:pt x="4001" y="1691"/>
                  </a:cubicBezTo>
                  <a:cubicBezTo>
                    <a:pt x="3933" y="1667"/>
                    <a:pt x="3864" y="1656"/>
                    <a:pt x="3797" y="1656"/>
                  </a:cubicBezTo>
                  <a:cubicBezTo>
                    <a:pt x="3464" y="1656"/>
                    <a:pt x="3168" y="1930"/>
                    <a:pt x="3168" y="2286"/>
                  </a:cubicBezTo>
                  <a:lnTo>
                    <a:pt x="3168" y="2524"/>
                  </a:lnTo>
                  <a:cubicBezTo>
                    <a:pt x="3168" y="2643"/>
                    <a:pt x="3061" y="2751"/>
                    <a:pt x="2930" y="2751"/>
                  </a:cubicBezTo>
                  <a:lnTo>
                    <a:pt x="2704" y="2751"/>
                  </a:lnTo>
                  <a:lnTo>
                    <a:pt x="2704" y="1596"/>
                  </a:lnTo>
                  <a:cubicBezTo>
                    <a:pt x="2704" y="929"/>
                    <a:pt x="3239" y="381"/>
                    <a:pt x="3918" y="381"/>
                  </a:cubicBezTo>
                  <a:close/>
                  <a:moveTo>
                    <a:pt x="6168" y="2033"/>
                  </a:moveTo>
                  <a:cubicBezTo>
                    <a:pt x="6303" y="2033"/>
                    <a:pt x="6418" y="2147"/>
                    <a:pt x="6418" y="2286"/>
                  </a:cubicBezTo>
                  <a:lnTo>
                    <a:pt x="6418" y="2524"/>
                  </a:lnTo>
                  <a:cubicBezTo>
                    <a:pt x="6418" y="2858"/>
                    <a:pt x="6692" y="3132"/>
                    <a:pt x="7037" y="3132"/>
                  </a:cubicBezTo>
                  <a:lnTo>
                    <a:pt x="7264" y="3132"/>
                  </a:lnTo>
                  <a:lnTo>
                    <a:pt x="7264" y="3644"/>
                  </a:lnTo>
                  <a:cubicBezTo>
                    <a:pt x="7264" y="3703"/>
                    <a:pt x="7204" y="3763"/>
                    <a:pt x="7133" y="3763"/>
                  </a:cubicBezTo>
                  <a:cubicBezTo>
                    <a:pt x="6978" y="3763"/>
                    <a:pt x="6847" y="3894"/>
                    <a:pt x="6835" y="4048"/>
                  </a:cubicBezTo>
                  <a:cubicBezTo>
                    <a:pt x="6799" y="5048"/>
                    <a:pt x="5978" y="5834"/>
                    <a:pt x="4978" y="5834"/>
                  </a:cubicBezTo>
                  <a:cubicBezTo>
                    <a:pt x="3978" y="5834"/>
                    <a:pt x="3156" y="5048"/>
                    <a:pt x="3120" y="4048"/>
                  </a:cubicBezTo>
                  <a:lnTo>
                    <a:pt x="3132" y="4048"/>
                  </a:lnTo>
                  <a:cubicBezTo>
                    <a:pt x="3120" y="3894"/>
                    <a:pt x="2989" y="3774"/>
                    <a:pt x="2835" y="3774"/>
                  </a:cubicBezTo>
                  <a:cubicBezTo>
                    <a:pt x="2763" y="3774"/>
                    <a:pt x="2704" y="3715"/>
                    <a:pt x="2704" y="3644"/>
                  </a:cubicBezTo>
                  <a:lnTo>
                    <a:pt x="2704" y="3143"/>
                  </a:lnTo>
                  <a:lnTo>
                    <a:pt x="2930" y="3143"/>
                  </a:lnTo>
                  <a:cubicBezTo>
                    <a:pt x="3275" y="3143"/>
                    <a:pt x="3549" y="2870"/>
                    <a:pt x="3549" y="2524"/>
                  </a:cubicBezTo>
                  <a:lnTo>
                    <a:pt x="3549" y="2286"/>
                  </a:lnTo>
                  <a:cubicBezTo>
                    <a:pt x="3549" y="2145"/>
                    <a:pt x="3669" y="2038"/>
                    <a:pt x="3807" y="2038"/>
                  </a:cubicBezTo>
                  <a:cubicBezTo>
                    <a:pt x="3832" y="2038"/>
                    <a:pt x="3857" y="2041"/>
                    <a:pt x="3882" y="2048"/>
                  </a:cubicBezTo>
                  <a:cubicBezTo>
                    <a:pt x="4240" y="2167"/>
                    <a:pt x="4612" y="2227"/>
                    <a:pt x="4984" y="2227"/>
                  </a:cubicBezTo>
                  <a:cubicBezTo>
                    <a:pt x="5356" y="2227"/>
                    <a:pt x="5728" y="2167"/>
                    <a:pt x="6085" y="2048"/>
                  </a:cubicBezTo>
                  <a:cubicBezTo>
                    <a:pt x="6113" y="2038"/>
                    <a:pt x="6141" y="2033"/>
                    <a:pt x="6168" y="2033"/>
                  </a:cubicBezTo>
                  <a:close/>
                  <a:moveTo>
                    <a:pt x="5894" y="5989"/>
                  </a:moveTo>
                  <a:lnTo>
                    <a:pt x="5894" y="6608"/>
                  </a:lnTo>
                  <a:lnTo>
                    <a:pt x="4990" y="7454"/>
                  </a:lnTo>
                  <a:lnTo>
                    <a:pt x="4073" y="6608"/>
                  </a:lnTo>
                  <a:lnTo>
                    <a:pt x="4073" y="5989"/>
                  </a:lnTo>
                  <a:cubicBezTo>
                    <a:pt x="4365" y="6114"/>
                    <a:pt x="4674" y="6177"/>
                    <a:pt x="4984" y="6177"/>
                  </a:cubicBezTo>
                  <a:cubicBezTo>
                    <a:pt x="5293" y="6177"/>
                    <a:pt x="5603" y="6114"/>
                    <a:pt x="5894" y="5989"/>
                  </a:cubicBezTo>
                  <a:close/>
                  <a:moveTo>
                    <a:pt x="3608" y="6781"/>
                  </a:moveTo>
                  <a:cubicBezTo>
                    <a:pt x="3659" y="6781"/>
                    <a:pt x="3710" y="6799"/>
                    <a:pt x="3751" y="6834"/>
                  </a:cubicBezTo>
                  <a:lnTo>
                    <a:pt x="4680" y="7704"/>
                  </a:lnTo>
                  <a:lnTo>
                    <a:pt x="4216" y="8096"/>
                  </a:lnTo>
                  <a:cubicBezTo>
                    <a:pt x="4200" y="8103"/>
                    <a:pt x="4184" y="8106"/>
                    <a:pt x="4168" y="8106"/>
                  </a:cubicBezTo>
                  <a:cubicBezTo>
                    <a:pt x="4126" y="8106"/>
                    <a:pt x="4087" y="8084"/>
                    <a:pt x="4061" y="8049"/>
                  </a:cubicBezTo>
                  <a:lnTo>
                    <a:pt x="3263" y="6989"/>
                  </a:lnTo>
                  <a:lnTo>
                    <a:pt x="3466" y="6834"/>
                  </a:lnTo>
                  <a:cubicBezTo>
                    <a:pt x="3507" y="6799"/>
                    <a:pt x="3558" y="6781"/>
                    <a:pt x="3608" y="6781"/>
                  </a:cubicBezTo>
                  <a:close/>
                  <a:moveTo>
                    <a:pt x="6359" y="6793"/>
                  </a:moveTo>
                  <a:cubicBezTo>
                    <a:pt x="6409" y="6793"/>
                    <a:pt x="6460" y="6811"/>
                    <a:pt x="6502" y="6846"/>
                  </a:cubicBezTo>
                  <a:lnTo>
                    <a:pt x="6502" y="6834"/>
                  </a:lnTo>
                  <a:lnTo>
                    <a:pt x="6692" y="7001"/>
                  </a:lnTo>
                  <a:cubicBezTo>
                    <a:pt x="5990" y="7917"/>
                    <a:pt x="5897" y="8111"/>
                    <a:pt x="5795" y="8111"/>
                  </a:cubicBezTo>
                  <a:cubicBezTo>
                    <a:pt x="5778" y="8111"/>
                    <a:pt x="5760" y="8105"/>
                    <a:pt x="5740" y="8096"/>
                  </a:cubicBezTo>
                  <a:lnTo>
                    <a:pt x="5275" y="7704"/>
                  </a:lnTo>
                  <a:lnTo>
                    <a:pt x="6204" y="6846"/>
                  </a:lnTo>
                  <a:lnTo>
                    <a:pt x="6216" y="6846"/>
                  </a:lnTo>
                  <a:cubicBezTo>
                    <a:pt x="6258" y="6811"/>
                    <a:pt x="6308" y="6793"/>
                    <a:pt x="6359" y="6793"/>
                  </a:cubicBezTo>
                  <a:close/>
                  <a:moveTo>
                    <a:pt x="4990" y="7965"/>
                  </a:moveTo>
                  <a:lnTo>
                    <a:pt x="5359" y="8287"/>
                  </a:lnTo>
                  <a:lnTo>
                    <a:pt x="5204" y="8466"/>
                  </a:lnTo>
                  <a:lnTo>
                    <a:pt x="4763" y="8466"/>
                  </a:lnTo>
                  <a:lnTo>
                    <a:pt x="4609" y="8287"/>
                  </a:lnTo>
                  <a:lnTo>
                    <a:pt x="4990" y="7965"/>
                  </a:lnTo>
                  <a:close/>
                  <a:moveTo>
                    <a:pt x="3275" y="7632"/>
                  </a:moveTo>
                  <a:lnTo>
                    <a:pt x="3763" y="8287"/>
                  </a:lnTo>
                  <a:cubicBezTo>
                    <a:pt x="3864" y="8418"/>
                    <a:pt x="4024" y="8498"/>
                    <a:pt x="4186" y="8498"/>
                  </a:cubicBezTo>
                  <a:cubicBezTo>
                    <a:pt x="4216" y="8498"/>
                    <a:pt x="4246" y="8495"/>
                    <a:pt x="4275" y="8489"/>
                  </a:cubicBezTo>
                  <a:lnTo>
                    <a:pt x="4466" y="8704"/>
                  </a:lnTo>
                  <a:lnTo>
                    <a:pt x="4204" y="9870"/>
                  </a:lnTo>
                  <a:cubicBezTo>
                    <a:pt x="3799" y="9144"/>
                    <a:pt x="3418" y="8323"/>
                    <a:pt x="3275" y="7632"/>
                  </a:cubicBezTo>
                  <a:close/>
                  <a:moveTo>
                    <a:pt x="6716" y="7608"/>
                  </a:moveTo>
                  <a:lnTo>
                    <a:pt x="6716" y="7608"/>
                  </a:lnTo>
                  <a:cubicBezTo>
                    <a:pt x="6585" y="8335"/>
                    <a:pt x="6228" y="9180"/>
                    <a:pt x="5835" y="9942"/>
                  </a:cubicBezTo>
                  <a:lnTo>
                    <a:pt x="5513" y="8704"/>
                  </a:lnTo>
                  <a:lnTo>
                    <a:pt x="5692" y="8489"/>
                  </a:lnTo>
                  <a:cubicBezTo>
                    <a:pt x="5722" y="8495"/>
                    <a:pt x="5751" y="8498"/>
                    <a:pt x="5781" y="8498"/>
                  </a:cubicBezTo>
                  <a:cubicBezTo>
                    <a:pt x="5943" y="8498"/>
                    <a:pt x="6103" y="8418"/>
                    <a:pt x="6204" y="8287"/>
                  </a:cubicBezTo>
                  <a:lnTo>
                    <a:pt x="6716" y="7608"/>
                  </a:lnTo>
                  <a:close/>
                  <a:moveTo>
                    <a:pt x="5156" y="8858"/>
                  </a:moveTo>
                  <a:lnTo>
                    <a:pt x="5573" y="10442"/>
                  </a:lnTo>
                  <a:cubicBezTo>
                    <a:pt x="5394" y="10775"/>
                    <a:pt x="5216" y="11073"/>
                    <a:pt x="5073" y="11323"/>
                  </a:cubicBezTo>
                  <a:cubicBezTo>
                    <a:pt x="5049" y="11275"/>
                    <a:pt x="5025" y="11240"/>
                    <a:pt x="4990" y="11192"/>
                  </a:cubicBezTo>
                  <a:cubicBezTo>
                    <a:pt x="4847" y="10954"/>
                    <a:pt x="4668" y="10680"/>
                    <a:pt x="4490" y="10371"/>
                  </a:cubicBezTo>
                  <a:lnTo>
                    <a:pt x="4835" y="8858"/>
                  </a:lnTo>
                  <a:close/>
                  <a:moveTo>
                    <a:pt x="2823" y="7203"/>
                  </a:moveTo>
                  <a:cubicBezTo>
                    <a:pt x="2894" y="8525"/>
                    <a:pt x="3989" y="10299"/>
                    <a:pt x="4656" y="11383"/>
                  </a:cubicBezTo>
                  <a:lnTo>
                    <a:pt x="4728" y="11490"/>
                  </a:lnTo>
                  <a:lnTo>
                    <a:pt x="4609" y="11490"/>
                  </a:lnTo>
                  <a:cubicBezTo>
                    <a:pt x="4192" y="11180"/>
                    <a:pt x="3835" y="10883"/>
                    <a:pt x="3525" y="10609"/>
                  </a:cubicBezTo>
                  <a:cubicBezTo>
                    <a:pt x="3481" y="10562"/>
                    <a:pt x="3432" y="10542"/>
                    <a:pt x="3386" y="10542"/>
                  </a:cubicBezTo>
                  <a:cubicBezTo>
                    <a:pt x="3233" y="10542"/>
                    <a:pt x="3108" y="10755"/>
                    <a:pt x="3263" y="10883"/>
                  </a:cubicBezTo>
                  <a:cubicBezTo>
                    <a:pt x="3478" y="11085"/>
                    <a:pt x="3716" y="11275"/>
                    <a:pt x="3978" y="11478"/>
                  </a:cubicBezTo>
                  <a:lnTo>
                    <a:pt x="1977" y="11478"/>
                  </a:lnTo>
                  <a:lnTo>
                    <a:pt x="1977" y="10418"/>
                  </a:lnTo>
                  <a:cubicBezTo>
                    <a:pt x="1977" y="10287"/>
                    <a:pt x="1882" y="10222"/>
                    <a:pt x="1787" y="10222"/>
                  </a:cubicBezTo>
                  <a:cubicBezTo>
                    <a:pt x="1692" y="10222"/>
                    <a:pt x="1596" y="10287"/>
                    <a:pt x="1596" y="10418"/>
                  </a:cubicBezTo>
                  <a:lnTo>
                    <a:pt x="1596" y="11478"/>
                  </a:lnTo>
                  <a:lnTo>
                    <a:pt x="739" y="11478"/>
                  </a:lnTo>
                  <a:cubicBezTo>
                    <a:pt x="537" y="11478"/>
                    <a:pt x="394" y="11323"/>
                    <a:pt x="394" y="11133"/>
                  </a:cubicBezTo>
                  <a:lnTo>
                    <a:pt x="394" y="8942"/>
                  </a:lnTo>
                  <a:cubicBezTo>
                    <a:pt x="382" y="8382"/>
                    <a:pt x="751" y="7882"/>
                    <a:pt x="1287" y="7727"/>
                  </a:cubicBezTo>
                  <a:lnTo>
                    <a:pt x="1930" y="7513"/>
                  </a:lnTo>
                  <a:lnTo>
                    <a:pt x="1930" y="7513"/>
                  </a:lnTo>
                  <a:cubicBezTo>
                    <a:pt x="1870" y="7644"/>
                    <a:pt x="1834" y="7787"/>
                    <a:pt x="1823" y="7942"/>
                  </a:cubicBezTo>
                  <a:cubicBezTo>
                    <a:pt x="1823" y="8251"/>
                    <a:pt x="2204" y="8549"/>
                    <a:pt x="2382" y="8680"/>
                  </a:cubicBezTo>
                  <a:cubicBezTo>
                    <a:pt x="2215" y="8858"/>
                    <a:pt x="2132" y="9120"/>
                    <a:pt x="2168" y="9370"/>
                  </a:cubicBezTo>
                  <a:cubicBezTo>
                    <a:pt x="2251" y="9680"/>
                    <a:pt x="2406" y="9978"/>
                    <a:pt x="2620" y="10216"/>
                  </a:cubicBezTo>
                  <a:cubicBezTo>
                    <a:pt x="2664" y="10269"/>
                    <a:pt x="2717" y="10291"/>
                    <a:pt x="2768" y="10291"/>
                  </a:cubicBezTo>
                  <a:cubicBezTo>
                    <a:pt x="2911" y="10291"/>
                    <a:pt x="3041" y="10118"/>
                    <a:pt x="2918" y="9978"/>
                  </a:cubicBezTo>
                  <a:cubicBezTo>
                    <a:pt x="2644" y="9644"/>
                    <a:pt x="2561" y="9430"/>
                    <a:pt x="2549" y="9299"/>
                  </a:cubicBezTo>
                  <a:cubicBezTo>
                    <a:pt x="2537" y="9144"/>
                    <a:pt x="2596" y="9001"/>
                    <a:pt x="2704" y="8894"/>
                  </a:cubicBezTo>
                  <a:cubicBezTo>
                    <a:pt x="2775" y="8823"/>
                    <a:pt x="2799" y="8727"/>
                    <a:pt x="2787" y="8632"/>
                  </a:cubicBezTo>
                  <a:cubicBezTo>
                    <a:pt x="2787" y="8537"/>
                    <a:pt x="2727" y="8442"/>
                    <a:pt x="2656" y="8394"/>
                  </a:cubicBezTo>
                  <a:cubicBezTo>
                    <a:pt x="2335" y="8168"/>
                    <a:pt x="2204" y="7989"/>
                    <a:pt x="2204" y="7942"/>
                  </a:cubicBezTo>
                  <a:cubicBezTo>
                    <a:pt x="2215" y="7835"/>
                    <a:pt x="2239" y="7715"/>
                    <a:pt x="2299" y="7632"/>
                  </a:cubicBezTo>
                  <a:cubicBezTo>
                    <a:pt x="2406" y="7418"/>
                    <a:pt x="2596" y="7263"/>
                    <a:pt x="2823" y="7203"/>
                  </a:cubicBezTo>
                  <a:close/>
                  <a:moveTo>
                    <a:pt x="7145" y="7192"/>
                  </a:moveTo>
                  <a:cubicBezTo>
                    <a:pt x="7466" y="7215"/>
                    <a:pt x="7740" y="7418"/>
                    <a:pt x="7883" y="7692"/>
                  </a:cubicBezTo>
                  <a:cubicBezTo>
                    <a:pt x="7919" y="7775"/>
                    <a:pt x="7930" y="7858"/>
                    <a:pt x="7930" y="7942"/>
                  </a:cubicBezTo>
                  <a:cubicBezTo>
                    <a:pt x="7930" y="8001"/>
                    <a:pt x="7811" y="8168"/>
                    <a:pt x="7490" y="8394"/>
                  </a:cubicBezTo>
                  <a:cubicBezTo>
                    <a:pt x="7407" y="8454"/>
                    <a:pt x="7359" y="8537"/>
                    <a:pt x="7347" y="8632"/>
                  </a:cubicBezTo>
                  <a:cubicBezTo>
                    <a:pt x="7335" y="8727"/>
                    <a:pt x="7371" y="8823"/>
                    <a:pt x="7442" y="8894"/>
                  </a:cubicBezTo>
                  <a:cubicBezTo>
                    <a:pt x="7549" y="9001"/>
                    <a:pt x="7609" y="9156"/>
                    <a:pt x="7597" y="9299"/>
                  </a:cubicBezTo>
                  <a:cubicBezTo>
                    <a:pt x="7514" y="9775"/>
                    <a:pt x="6764" y="10561"/>
                    <a:pt x="5537" y="11490"/>
                  </a:cubicBezTo>
                  <a:lnTo>
                    <a:pt x="5406" y="11490"/>
                  </a:lnTo>
                  <a:cubicBezTo>
                    <a:pt x="6097" y="10347"/>
                    <a:pt x="7097" y="8525"/>
                    <a:pt x="7145" y="7192"/>
                  </a:cubicBezTo>
                  <a:close/>
                  <a:moveTo>
                    <a:pt x="8240" y="7584"/>
                  </a:moveTo>
                  <a:lnTo>
                    <a:pt x="8692" y="7727"/>
                  </a:lnTo>
                  <a:cubicBezTo>
                    <a:pt x="9216" y="7894"/>
                    <a:pt x="9585" y="8382"/>
                    <a:pt x="9585" y="8942"/>
                  </a:cubicBezTo>
                  <a:lnTo>
                    <a:pt x="9574" y="11144"/>
                  </a:lnTo>
                  <a:cubicBezTo>
                    <a:pt x="9574" y="11335"/>
                    <a:pt x="9419" y="11490"/>
                    <a:pt x="9228" y="11490"/>
                  </a:cubicBezTo>
                  <a:lnTo>
                    <a:pt x="8371" y="11490"/>
                  </a:lnTo>
                  <a:lnTo>
                    <a:pt x="8371" y="10418"/>
                  </a:lnTo>
                  <a:cubicBezTo>
                    <a:pt x="8371" y="10293"/>
                    <a:pt x="8276" y="10231"/>
                    <a:pt x="8180" y="10231"/>
                  </a:cubicBezTo>
                  <a:cubicBezTo>
                    <a:pt x="8085" y="10231"/>
                    <a:pt x="7990" y="10293"/>
                    <a:pt x="7990" y="10418"/>
                  </a:cubicBezTo>
                  <a:lnTo>
                    <a:pt x="7990" y="11490"/>
                  </a:lnTo>
                  <a:lnTo>
                    <a:pt x="6168" y="11490"/>
                  </a:lnTo>
                  <a:cubicBezTo>
                    <a:pt x="6740" y="11025"/>
                    <a:pt x="7859" y="10097"/>
                    <a:pt x="7978" y="9370"/>
                  </a:cubicBezTo>
                  <a:cubicBezTo>
                    <a:pt x="8014" y="9120"/>
                    <a:pt x="7930" y="8858"/>
                    <a:pt x="7764" y="8680"/>
                  </a:cubicBezTo>
                  <a:cubicBezTo>
                    <a:pt x="7942" y="8549"/>
                    <a:pt x="8323" y="8251"/>
                    <a:pt x="8323" y="7942"/>
                  </a:cubicBezTo>
                  <a:cubicBezTo>
                    <a:pt x="8311" y="7823"/>
                    <a:pt x="8288" y="7692"/>
                    <a:pt x="8240" y="7584"/>
                  </a:cubicBezTo>
                  <a:close/>
                  <a:moveTo>
                    <a:pt x="3918" y="0"/>
                  </a:moveTo>
                  <a:cubicBezTo>
                    <a:pt x="3037" y="0"/>
                    <a:pt x="2323" y="715"/>
                    <a:pt x="2323" y="1596"/>
                  </a:cubicBezTo>
                  <a:lnTo>
                    <a:pt x="2323" y="3644"/>
                  </a:lnTo>
                  <a:cubicBezTo>
                    <a:pt x="2323" y="3894"/>
                    <a:pt x="2501" y="4108"/>
                    <a:pt x="2751" y="4144"/>
                  </a:cubicBezTo>
                  <a:cubicBezTo>
                    <a:pt x="2823" y="4798"/>
                    <a:pt x="3156" y="5382"/>
                    <a:pt x="3692" y="5763"/>
                  </a:cubicBezTo>
                  <a:lnTo>
                    <a:pt x="3692" y="6394"/>
                  </a:lnTo>
                  <a:cubicBezTo>
                    <a:pt x="3675" y="6393"/>
                    <a:pt x="3659" y="6392"/>
                    <a:pt x="3642" y="6392"/>
                  </a:cubicBezTo>
                  <a:cubicBezTo>
                    <a:pt x="3490" y="6392"/>
                    <a:pt x="3335" y="6441"/>
                    <a:pt x="3227" y="6549"/>
                  </a:cubicBezTo>
                  <a:lnTo>
                    <a:pt x="2942" y="6799"/>
                  </a:lnTo>
                  <a:cubicBezTo>
                    <a:pt x="2763" y="6822"/>
                    <a:pt x="2608" y="6870"/>
                    <a:pt x="2454" y="6953"/>
                  </a:cubicBezTo>
                  <a:lnTo>
                    <a:pt x="1168" y="7358"/>
                  </a:lnTo>
                  <a:cubicBezTo>
                    <a:pt x="477" y="7573"/>
                    <a:pt x="1" y="8216"/>
                    <a:pt x="13" y="8942"/>
                  </a:cubicBezTo>
                  <a:lnTo>
                    <a:pt x="13" y="11144"/>
                  </a:lnTo>
                  <a:cubicBezTo>
                    <a:pt x="13" y="11549"/>
                    <a:pt x="334" y="11871"/>
                    <a:pt x="739" y="11871"/>
                  </a:cubicBezTo>
                  <a:lnTo>
                    <a:pt x="9240" y="11871"/>
                  </a:lnTo>
                  <a:cubicBezTo>
                    <a:pt x="9645" y="11871"/>
                    <a:pt x="9978" y="11549"/>
                    <a:pt x="9978" y="11144"/>
                  </a:cubicBezTo>
                  <a:lnTo>
                    <a:pt x="9978" y="8942"/>
                  </a:lnTo>
                  <a:cubicBezTo>
                    <a:pt x="9978" y="8216"/>
                    <a:pt x="9502" y="7573"/>
                    <a:pt x="8812" y="7358"/>
                  </a:cubicBezTo>
                  <a:lnTo>
                    <a:pt x="7811" y="7037"/>
                  </a:lnTo>
                  <a:cubicBezTo>
                    <a:pt x="7585" y="6882"/>
                    <a:pt x="7311" y="6799"/>
                    <a:pt x="7037" y="6787"/>
                  </a:cubicBezTo>
                  <a:lnTo>
                    <a:pt x="6752" y="6537"/>
                  </a:lnTo>
                  <a:cubicBezTo>
                    <a:pt x="6640" y="6445"/>
                    <a:pt x="6502" y="6389"/>
                    <a:pt x="6354" y="6389"/>
                  </a:cubicBezTo>
                  <a:cubicBezTo>
                    <a:pt x="6328" y="6389"/>
                    <a:pt x="6302" y="6390"/>
                    <a:pt x="6275" y="6394"/>
                  </a:cubicBezTo>
                  <a:lnTo>
                    <a:pt x="6275" y="5763"/>
                  </a:lnTo>
                  <a:cubicBezTo>
                    <a:pt x="6811" y="5382"/>
                    <a:pt x="7157" y="4798"/>
                    <a:pt x="7216" y="4144"/>
                  </a:cubicBezTo>
                  <a:cubicBezTo>
                    <a:pt x="7466" y="4108"/>
                    <a:pt x="7645" y="3894"/>
                    <a:pt x="7645" y="3644"/>
                  </a:cubicBezTo>
                  <a:lnTo>
                    <a:pt x="7645" y="1619"/>
                  </a:lnTo>
                  <a:cubicBezTo>
                    <a:pt x="7657" y="1167"/>
                    <a:pt x="7288" y="810"/>
                    <a:pt x="6847" y="810"/>
                  </a:cubicBezTo>
                  <a:lnTo>
                    <a:pt x="6835" y="810"/>
                  </a:lnTo>
                  <a:cubicBezTo>
                    <a:pt x="6823" y="810"/>
                    <a:pt x="6823" y="810"/>
                    <a:pt x="6823" y="798"/>
                  </a:cubicBezTo>
                  <a:cubicBezTo>
                    <a:pt x="6823" y="357"/>
                    <a:pt x="6466" y="0"/>
                    <a:pt x="60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1"/>
            <p:cNvSpPr/>
            <p:nvPr/>
          </p:nvSpPr>
          <p:spPr>
            <a:xfrm>
              <a:off x="4273450" y="2687950"/>
              <a:ext cx="125325" cy="228625"/>
            </a:xfrm>
            <a:custGeom>
              <a:avLst/>
              <a:gdLst/>
              <a:ahLst/>
              <a:cxnLst/>
              <a:rect l="l" t="t" r="r" b="b"/>
              <a:pathLst>
                <a:path w="5013" h="9145" extrusionOk="0">
                  <a:moveTo>
                    <a:pt x="3250" y="572"/>
                  </a:moveTo>
                  <a:lnTo>
                    <a:pt x="4429" y="1751"/>
                  </a:lnTo>
                  <a:lnTo>
                    <a:pt x="3393" y="1751"/>
                  </a:lnTo>
                  <a:cubicBezTo>
                    <a:pt x="3310" y="1751"/>
                    <a:pt x="3250" y="1692"/>
                    <a:pt x="3250" y="1620"/>
                  </a:cubicBezTo>
                  <a:lnTo>
                    <a:pt x="3250" y="572"/>
                  </a:lnTo>
                  <a:close/>
                  <a:moveTo>
                    <a:pt x="250" y="1"/>
                  </a:moveTo>
                  <a:cubicBezTo>
                    <a:pt x="0" y="1"/>
                    <a:pt x="0" y="382"/>
                    <a:pt x="250" y="382"/>
                  </a:cubicBezTo>
                  <a:lnTo>
                    <a:pt x="2881" y="382"/>
                  </a:lnTo>
                  <a:lnTo>
                    <a:pt x="2881" y="1620"/>
                  </a:lnTo>
                  <a:cubicBezTo>
                    <a:pt x="2881" y="1906"/>
                    <a:pt x="3108" y="2132"/>
                    <a:pt x="3393" y="2132"/>
                  </a:cubicBezTo>
                  <a:lnTo>
                    <a:pt x="4632" y="2132"/>
                  </a:lnTo>
                  <a:lnTo>
                    <a:pt x="4632" y="8431"/>
                  </a:lnTo>
                  <a:cubicBezTo>
                    <a:pt x="4632" y="8621"/>
                    <a:pt x="4489" y="8764"/>
                    <a:pt x="4298" y="8764"/>
                  </a:cubicBezTo>
                  <a:lnTo>
                    <a:pt x="2572" y="8764"/>
                  </a:lnTo>
                  <a:cubicBezTo>
                    <a:pt x="2310" y="8764"/>
                    <a:pt x="2310" y="9145"/>
                    <a:pt x="2572" y="9145"/>
                  </a:cubicBezTo>
                  <a:lnTo>
                    <a:pt x="4298" y="9145"/>
                  </a:lnTo>
                  <a:cubicBezTo>
                    <a:pt x="4691" y="9145"/>
                    <a:pt x="5013" y="8823"/>
                    <a:pt x="5013" y="8431"/>
                  </a:cubicBezTo>
                  <a:lnTo>
                    <a:pt x="5013" y="2073"/>
                  </a:lnTo>
                  <a:cubicBezTo>
                    <a:pt x="5013" y="1882"/>
                    <a:pt x="4941" y="1703"/>
                    <a:pt x="4810" y="1573"/>
                  </a:cubicBezTo>
                  <a:lnTo>
                    <a:pt x="4798" y="1573"/>
                  </a:lnTo>
                  <a:lnTo>
                    <a:pt x="3429" y="203"/>
                  </a:lnTo>
                  <a:cubicBezTo>
                    <a:pt x="3298" y="72"/>
                    <a:pt x="3119" y="1"/>
                    <a:pt x="29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9" name="Google Shape;549;p21"/>
          <p:cNvSpPr/>
          <p:nvPr/>
        </p:nvSpPr>
        <p:spPr>
          <a:xfrm>
            <a:off x="4064358" y="8513794"/>
            <a:ext cx="269240" cy="288716"/>
          </a:xfrm>
          <a:custGeom>
            <a:avLst/>
            <a:gdLst/>
            <a:ahLst/>
            <a:cxnLst/>
            <a:rect l="l" t="t" r="r" b="b"/>
            <a:pathLst>
              <a:path w="12234" h="13119" extrusionOk="0">
                <a:moveTo>
                  <a:pt x="6346" y="2082"/>
                </a:moveTo>
                <a:cubicBezTo>
                  <a:pt x="6484" y="2082"/>
                  <a:pt x="6609" y="2199"/>
                  <a:pt x="6609" y="2358"/>
                </a:cubicBezTo>
                <a:lnTo>
                  <a:pt x="6609" y="2596"/>
                </a:lnTo>
                <a:cubicBezTo>
                  <a:pt x="6609" y="2942"/>
                  <a:pt x="6894" y="3216"/>
                  <a:pt x="7240" y="3216"/>
                </a:cubicBezTo>
                <a:lnTo>
                  <a:pt x="7478" y="3216"/>
                </a:lnTo>
                <a:lnTo>
                  <a:pt x="7478" y="3739"/>
                </a:lnTo>
                <a:cubicBezTo>
                  <a:pt x="7478" y="3811"/>
                  <a:pt x="7418" y="3882"/>
                  <a:pt x="7347" y="3882"/>
                </a:cubicBezTo>
                <a:cubicBezTo>
                  <a:pt x="7180" y="3882"/>
                  <a:pt x="7049" y="4001"/>
                  <a:pt x="7049" y="4156"/>
                </a:cubicBezTo>
                <a:cubicBezTo>
                  <a:pt x="6978" y="5168"/>
                  <a:pt x="6144" y="5954"/>
                  <a:pt x="5132" y="5954"/>
                </a:cubicBezTo>
                <a:cubicBezTo>
                  <a:pt x="4120" y="5954"/>
                  <a:pt x="3287" y="5168"/>
                  <a:pt x="3215" y="4156"/>
                </a:cubicBezTo>
                <a:lnTo>
                  <a:pt x="3215" y="4168"/>
                </a:lnTo>
                <a:cubicBezTo>
                  <a:pt x="3203" y="4001"/>
                  <a:pt x="3073" y="3882"/>
                  <a:pt x="2918" y="3882"/>
                </a:cubicBezTo>
                <a:cubicBezTo>
                  <a:pt x="2834" y="3882"/>
                  <a:pt x="2775" y="3823"/>
                  <a:pt x="2775" y="3739"/>
                </a:cubicBezTo>
                <a:lnTo>
                  <a:pt x="2775" y="3216"/>
                </a:lnTo>
                <a:lnTo>
                  <a:pt x="3013" y="3216"/>
                </a:lnTo>
                <a:cubicBezTo>
                  <a:pt x="3358" y="3216"/>
                  <a:pt x="3644" y="2942"/>
                  <a:pt x="3644" y="2596"/>
                </a:cubicBezTo>
                <a:lnTo>
                  <a:pt x="3644" y="2358"/>
                </a:lnTo>
                <a:cubicBezTo>
                  <a:pt x="3644" y="2199"/>
                  <a:pt x="3768" y="2082"/>
                  <a:pt x="3913" y="2082"/>
                </a:cubicBezTo>
                <a:cubicBezTo>
                  <a:pt x="3942" y="2082"/>
                  <a:pt x="3972" y="2087"/>
                  <a:pt x="4001" y="2096"/>
                </a:cubicBezTo>
                <a:cubicBezTo>
                  <a:pt x="4364" y="2215"/>
                  <a:pt x="4745" y="2275"/>
                  <a:pt x="5128" y="2275"/>
                </a:cubicBezTo>
                <a:cubicBezTo>
                  <a:pt x="5510" y="2275"/>
                  <a:pt x="5894" y="2215"/>
                  <a:pt x="6263" y="2096"/>
                </a:cubicBezTo>
                <a:cubicBezTo>
                  <a:pt x="6291" y="2087"/>
                  <a:pt x="6319" y="2082"/>
                  <a:pt x="6346" y="2082"/>
                </a:cubicBezTo>
                <a:close/>
                <a:moveTo>
                  <a:pt x="6073" y="6145"/>
                </a:moveTo>
                <a:lnTo>
                  <a:pt x="6073" y="6787"/>
                </a:lnTo>
                <a:lnTo>
                  <a:pt x="5132" y="7669"/>
                </a:lnTo>
                <a:lnTo>
                  <a:pt x="4192" y="6787"/>
                </a:lnTo>
                <a:lnTo>
                  <a:pt x="4192" y="6145"/>
                </a:lnTo>
                <a:cubicBezTo>
                  <a:pt x="4489" y="6276"/>
                  <a:pt x="4808" y="6341"/>
                  <a:pt x="5128" y="6341"/>
                </a:cubicBezTo>
                <a:cubicBezTo>
                  <a:pt x="5448" y="6341"/>
                  <a:pt x="5769" y="6276"/>
                  <a:pt x="6073" y="6145"/>
                </a:cubicBezTo>
                <a:close/>
                <a:moveTo>
                  <a:pt x="3714" y="6960"/>
                </a:moveTo>
                <a:cubicBezTo>
                  <a:pt x="3766" y="6960"/>
                  <a:pt x="3817" y="6978"/>
                  <a:pt x="3858" y="7014"/>
                </a:cubicBezTo>
                <a:lnTo>
                  <a:pt x="3870" y="7026"/>
                </a:lnTo>
                <a:lnTo>
                  <a:pt x="4835" y="7919"/>
                </a:lnTo>
                <a:lnTo>
                  <a:pt x="4394" y="8300"/>
                </a:lnTo>
                <a:cubicBezTo>
                  <a:pt x="4358" y="8323"/>
                  <a:pt x="4323" y="8335"/>
                  <a:pt x="4275" y="8335"/>
                </a:cubicBezTo>
                <a:cubicBezTo>
                  <a:pt x="4239" y="8335"/>
                  <a:pt x="4204" y="8311"/>
                  <a:pt x="4180" y="8276"/>
                </a:cubicBezTo>
                <a:lnTo>
                  <a:pt x="3358" y="7192"/>
                </a:lnTo>
                <a:lnTo>
                  <a:pt x="3561" y="7014"/>
                </a:lnTo>
                <a:cubicBezTo>
                  <a:pt x="3608" y="6978"/>
                  <a:pt x="3662" y="6960"/>
                  <a:pt x="3714" y="6960"/>
                </a:cubicBezTo>
                <a:close/>
                <a:moveTo>
                  <a:pt x="6531" y="6972"/>
                </a:moveTo>
                <a:cubicBezTo>
                  <a:pt x="6585" y="6972"/>
                  <a:pt x="6638" y="6990"/>
                  <a:pt x="6680" y="7026"/>
                </a:cubicBezTo>
                <a:lnTo>
                  <a:pt x="6692" y="7014"/>
                </a:lnTo>
                <a:lnTo>
                  <a:pt x="6894" y="7192"/>
                </a:lnTo>
                <a:lnTo>
                  <a:pt x="6073" y="8288"/>
                </a:lnTo>
                <a:cubicBezTo>
                  <a:pt x="6049" y="8311"/>
                  <a:pt x="6013" y="8335"/>
                  <a:pt x="5966" y="8335"/>
                </a:cubicBezTo>
                <a:cubicBezTo>
                  <a:pt x="5957" y="8338"/>
                  <a:pt x="5947" y="8340"/>
                  <a:pt x="5937" y="8340"/>
                </a:cubicBezTo>
                <a:cubicBezTo>
                  <a:pt x="5908" y="8340"/>
                  <a:pt x="5876" y="8326"/>
                  <a:pt x="5859" y="8300"/>
                </a:cubicBezTo>
                <a:lnTo>
                  <a:pt x="5406" y="7919"/>
                </a:lnTo>
                <a:lnTo>
                  <a:pt x="6371" y="7026"/>
                </a:lnTo>
                <a:lnTo>
                  <a:pt x="6382" y="7026"/>
                </a:lnTo>
                <a:cubicBezTo>
                  <a:pt x="6424" y="6990"/>
                  <a:pt x="6478" y="6972"/>
                  <a:pt x="6531" y="6972"/>
                </a:cubicBezTo>
                <a:close/>
                <a:moveTo>
                  <a:pt x="7335" y="7395"/>
                </a:moveTo>
                <a:cubicBezTo>
                  <a:pt x="7668" y="7419"/>
                  <a:pt x="7954" y="7621"/>
                  <a:pt x="8097" y="7919"/>
                </a:cubicBezTo>
                <a:cubicBezTo>
                  <a:pt x="8133" y="7990"/>
                  <a:pt x="8156" y="8085"/>
                  <a:pt x="8156" y="8169"/>
                </a:cubicBezTo>
                <a:cubicBezTo>
                  <a:pt x="8156" y="8204"/>
                  <a:pt x="8145" y="8240"/>
                  <a:pt x="8121" y="8264"/>
                </a:cubicBezTo>
                <a:lnTo>
                  <a:pt x="8026" y="8264"/>
                </a:lnTo>
                <a:cubicBezTo>
                  <a:pt x="7716" y="8264"/>
                  <a:pt x="7406" y="8347"/>
                  <a:pt x="7133" y="8514"/>
                </a:cubicBezTo>
                <a:cubicBezTo>
                  <a:pt x="7252" y="8145"/>
                  <a:pt x="7323" y="7776"/>
                  <a:pt x="7335" y="7395"/>
                </a:cubicBezTo>
                <a:close/>
                <a:moveTo>
                  <a:pt x="5132" y="8181"/>
                </a:moveTo>
                <a:lnTo>
                  <a:pt x="5513" y="8514"/>
                </a:lnTo>
                <a:lnTo>
                  <a:pt x="5359" y="8704"/>
                </a:lnTo>
                <a:lnTo>
                  <a:pt x="4894" y="8704"/>
                </a:lnTo>
                <a:lnTo>
                  <a:pt x="4739" y="8526"/>
                </a:lnTo>
                <a:lnTo>
                  <a:pt x="5132" y="8181"/>
                </a:lnTo>
                <a:close/>
                <a:moveTo>
                  <a:pt x="8466" y="7788"/>
                </a:moveTo>
                <a:lnTo>
                  <a:pt x="8942" y="7942"/>
                </a:lnTo>
                <a:cubicBezTo>
                  <a:pt x="9240" y="8026"/>
                  <a:pt x="9490" y="8216"/>
                  <a:pt x="9657" y="8478"/>
                </a:cubicBezTo>
                <a:cubicBezTo>
                  <a:pt x="9502" y="8573"/>
                  <a:pt x="9371" y="8692"/>
                  <a:pt x="9252" y="8823"/>
                </a:cubicBezTo>
                <a:lnTo>
                  <a:pt x="9252" y="8835"/>
                </a:lnTo>
                <a:cubicBezTo>
                  <a:pt x="9073" y="8585"/>
                  <a:pt x="8811" y="8407"/>
                  <a:pt x="8514" y="8323"/>
                </a:cubicBezTo>
                <a:cubicBezTo>
                  <a:pt x="8537" y="8276"/>
                  <a:pt x="8549" y="8216"/>
                  <a:pt x="8549" y="8169"/>
                </a:cubicBezTo>
                <a:cubicBezTo>
                  <a:pt x="8549" y="8038"/>
                  <a:pt x="8514" y="7907"/>
                  <a:pt x="8466" y="7788"/>
                </a:cubicBezTo>
                <a:close/>
                <a:moveTo>
                  <a:pt x="3358" y="7811"/>
                </a:moveTo>
                <a:lnTo>
                  <a:pt x="3882" y="8502"/>
                </a:lnTo>
                <a:cubicBezTo>
                  <a:pt x="3983" y="8643"/>
                  <a:pt x="4143" y="8724"/>
                  <a:pt x="4306" y="8724"/>
                </a:cubicBezTo>
                <a:cubicBezTo>
                  <a:pt x="4335" y="8724"/>
                  <a:pt x="4365" y="8722"/>
                  <a:pt x="4394" y="8716"/>
                </a:cubicBezTo>
                <a:lnTo>
                  <a:pt x="4597" y="8943"/>
                </a:lnTo>
                <a:lnTo>
                  <a:pt x="4335" y="10157"/>
                </a:lnTo>
                <a:cubicBezTo>
                  <a:pt x="3906" y="9395"/>
                  <a:pt x="3501" y="8538"/>
                  <a:pt x="3358" y="7811"/>
                </a:cubicBezTo>
                <a:close/>
                <a:moveTo>
                  <a:pt x="6918" y="7800"/>
                </a:moveTo>
                <a:cubicBezTo>
                  <a:pt x="6775" y="8597"/>
                  <a:pt x="6371" y="9514"/>
                  <a:pt x="6001" y="10240"/>
                </a:cubicBezTo>
                <a:lnTo>
                  <a:pt x="5656" y="8943"/>
                </a:lnTo>
                <a:lnTo>
                  <a:pt x="5859" y="8716"/>
                </a:lnTo>
                <a:cubicBezTo>
                  <a:pt x="5891" y="8722"/>
                  <a:pt x="5923" y="8725"/>
                  <a:pt x="5955" y="8725"/>
                </a:cubicBezTo>
                <a:cubicBezTo>
                  <a:pt x="6115" y="8725"/>
                  <a:pt x="6274" y="8653"/>
                  <a:pt x="6382" y="8514"/>
                </a:cubicBezTo>
                <a:lnTo>
                  <a:pt x="6918" y="7800"/>
                </a:lnTo>
                <a:close/>
                <a:moveTo>
                  <a:pt x="5299" y="9085"/>
                </a:moveTo>
                <a:lnTo>
                  <a:pt x="5728" y="10717"/>
                </a:lnTo>
                <a:cubicBezTo>
                  <a:pt x="5549" y="11062"/>
                  <a:pt x="5359" y="11371"/>
                  <a:pt x="5216" y="11621"/>
                </a:cubicBezTo>
                <a:cubicBezTo>
                  <a:pt x="5025" y="11324"/>
                  <a:pt x="4823" y="11014"/>
                  <a:pt x="4620" y="10645"/>
                </a:cubicBezTo>
                <a:lnTo>
                  <a:pt x="4608" y="10645"/>
                </a:lnTo>
                <a:lnTo>
                  <a:pt x="4954" y="9085"/>
                </a:lnTo>
                <a:close/>
                <a:moveTo>
                  <a:pt x="1989" y="7716"/>
                </a:moveTo>
                <a:lnTo>
                  <a:pt x="1989" y="7716"/>
                </a:lnTo>
                <a:cubicBezTo>
                  <a:pt x="1918" y="7859"/>
                  <a:pt x="1882" y="8014"/>
                  <a:pt x="1882" y="8169"/>
                </a:cubicBezTo>
                <a:cubicBezTo>
                  <a:pt x="1882" y="8490"/>
                  <a:pt x="2275" y="8788"/>
                  <a:pt x="2453" y="8919"/>
                </a:cubicBezTo>
                <a:cubicBezTo>
                  <a:pt x="2275" y="9109"/>
                  <a:pt x="2191" y="9371"/>
                  <a:pt x="2227" y="9633"/>
                </a:cubicBezTo>
                <a:cubicBezTo>
                  <a:pt x="2334" y="10276"/>
                  <a:pt x="3227" y="11121"/>
                  <a:pt x="4096" y="11812"/>
                </a:cubicBezTo>
                <a:lnTo>
                  <a:pt x="751" y="11812"/>
                </a:lnTo>
                <a:cubicBezTo>
                  <a:pt x="548" y="11812"/>
                  <a:pt x="394" y="11645"/>
                  <a:pt x="394" y="11443"/>
                </a:cubicBezTo>
                <a:lnTo>
                  <a:pt x="394" y="9193"/>
                </a:lnTo>
                <a:cubicBezTo>
                  <a:pt x="382" y="8609"/>
                  <a:pt x="763" y="8109"/>
                  <a:pt x="1310" y="7930"/>
                </a:cubicBezTo>
                <a:lnTo>
                  <a:pt x="1989" y="7716"/>
                </a:lnTo>
                <a:close/>
                <a:moveTo>
                  <a:pt x="2906" y="7395"/>
                </a:moveTo>
                <a:cubicBezTo>
                  <a:pt x="2977" y="8776"/>
                  <a:pt x="4144" y="10645"/>
                  <a:pt x="4870" y="11812"/>
                </a:cubicBezTo>
                <a:lnTo>
                  <a:pt x="4727" y="11812"/>
                </a:lnTo>
                <a:cubicBezTo>
                  <a:pt x="3465" y="10859"/>
                  <a:pt x="2692" y="10038"/>
                  <a:pt x="2608" y="9562"/>
                </a:cubicBezTo>
                <a:cubicBezTo>
                  <a:pt x="2596" y="9395"/>
                  <a:pt x="2656" y="9240"/>
                  <a:pt x="2775" y="9133"/>
                </a:cubicBezTo>
                <a:cubicBezTo>
                  <a:pt x="2834" y="9062"/>
                  <a:pt x="2870" y="8966"/>
                  <a:pt x="2858" y="8871"/>
                </a:cubicBezTo>
                <a:cubicBezTo>
                  <a:pt x="2846" y="8764"/>
                  <a:pt x="2799" y="8681"/>
                  <a:pt x="2715" y="8621"/>
                </a:cubicBezTo>
                <a:cubicBezTo>
                  <a:pt x="2346" y="8359"/>
                  <a:pt x="2263" y="8192"/>
                  <a:pt x="2263" y="8157"/>
                </a:cubicBezTo>
                <a:cubicBezTo>
                  <a:pt x="2263" y="8038"/>
                  <a:pt x="2299" y="7930"/>
                  <a:pt x="2358" y="7835"/>
                </a:cubicBezTo>
                <a:cubicBezTo>
                  <a:pt x="2477" y="7621"/>
                  <a:pt x="2668" y="7454"/>
                  <a:pt x="2906" y="7395"/>
                </a:cubicBezTo>
                <a:close/>
                <a:moveTo>
                  <a:pt x="6335" y="10419"/>
                </a:moveTo>
                <a:cubicBezTo>
                  <a:pt x="6382" y="10657"/>
                  <a:pt x="6466" y="10895"/>
                  <a:pt x="6585" y="11109"/>
                </a:cubicBezTo>
                <a:cubicBezTo>
                  <a:pt x="6323" y="11336"/>
                  <a:pt x="6025" y="11574"/>
                  <a:pt x="5692" y="11824"/>
                </a:cubicBezTo>
                <a:lnTo>
                  <a:pt x="5561" y="11824"/>
                </a:lnTo>
                <a:cubicBezTo>
                  <a:pt x="5716" y="11550"/>
                  <a:pt x="5906" y="11228"/>
                  <a:pt x="6109" y="10859"/>
                </a:cubicBezTo>
                <a:cubicBezTo>
                  <a:pt x="6109" y="10859"/>
                  <a:pt x="6109" y="10847"/>
                  <a:pt x="6121" y="10836"/>
                </a:cubicBezTo>
                <a:cubicBezTo>
                  <a:pt x="6192" y="10705"/>
                  <a:pt x="6263" y="10562"/>
                  <a:pt x="6335" y="10419"/>
                </a:cubicBezTo>
                <a:close/>
                <a:moveTo>
                  <a:pt x="6787" y="11431"/>
                </a:moveTo>
                <a:cubicBezTo>
                  <a:pt x="6883" y="11574"/>
                  <a:pt x="6990" y="11693"/>
                  <a:pt x="7109" y="11824"/>
                </a:cubicBezTo>
                <a:lnTo>
                  <a:pt x="6323" y="11824"/>
                </a:lnTo>
                <a:cubicBezTo>
                  <a:pt x="6490" y="11693"/>
                  <a:pt x="6644" y="11562"/>
                  <a:pt x="6787" y="11431"/>
                </a:cubicBezTo>
                <a:close/>
                <a:moveTo>
                  <a:pt x="4025" y="1"/>
                </a:moveTo>
                <a:cubicBezTo>
                  <a:pt x="3251" y="1"/>
                  <a:pt x="2584" y="537"/>
                  <a:pt x="2418" y="1287"/>
                </a:cubicBezTo>
                <a:cubicBezTo>
                  <a:pt x="2390" y="1432"/>
                  <a:pt x="2503" y="1521"/>
                  <a:pt x="2614" y="1521"/>
                </a:cubicBezTo>
                <a:cubicBezTo>
                  <a:pt x="2694" y="1521"/>
                  <a:pt x="2774" y="1475"/>
                  <a:pt x="2799" y="1370"/>
                </a:cubicBezTo>
                <a:cubicBezTo>
                  <a:pt x="2930" y="799"/>
                  <a:pt x="3430" y="394"/>
                  <a:pt x="4025" y="382"/>
                </a:cubicBezTo>
                <a:lnTo>
                  <a:pt x="6180" y="382"/>
                </a:lnTo>
                <a:cubicBezTo>
                  <a:pt x="6418" y="382"/>
                  <a:pt x="6621" y="584"/>
                  <a:pt x="6621" y="822"/>
                </a:cubicBezTo>
                <a:cubicBezTo>
                  <a:pt x="6609" y="1049"/>
                  <a:pt x="6799" y="1227"/>
                  <a:pt x="7013" y="1227"/>
                </a:cubicBezTo>
                <a:lnTo>
                  <a:pt x="7037" y="1227"/>
                </a:lnTo>
                <a:cubicBezTo>
                  <a:pt x="7275" y="1227"/>
                  <a:pt x="7478" y="1418"/>
                  <a:pt x="7478" y="1656"/>
                </a:cubicBezTo>
                <a:lnTo>
                  <a:pt x="7478" y="2835"/>
                </a:lnTo>
                <a:lnTo>
                  <a:pt x="7228" y="2835"/>
                </a:lnTo>
                <a:cubicBezTo>
                  <a:pt x="7097" y="2835"/>
                  <a:pt x="6990" y="2727"/>
                  <a:pt x="6990" y="2596"/>
                </a:cubicBezTo>
                <a:lnTo>
                  <a:pt x="6990" y="2358"/>
                </a:lnTo>
                <a:cubicBezTo>
                  <a:pt x="6990" y="1977"/>
                  <a:pt x="6677" y="1697"/>
                  <a:pt x="6329" y="1697"/>
                </a:cubicBezTo>
                <a:cubicBezTo>
                  <a:pt x="6264" y="1697"/>
                  <a:pt x="6198" y="1707"/>
                  <a:pt x="6132" y="1727"/>
                </a:cubicBezTo>
                <a:cubicBezTo>
                  <a:pt x="5805" y="1840"/>
                  <a:pt x="5463" y="1897"/>
                  <a:pt x="5120" y="1897"/>
                </a:cubicBezTo>
                <a:cubicBezTo>
                  <a:pt x="4778" y="1897"/>
                  <a:pt x="4436" y="1840"/>
                  <a:pt x="4108" y="1727"/>
                </a:cubicBezTo>
                <a:cubicBezTo>
                  <a:pt x="4043" y="1707"/>
                  <a:pt x="3977" y="1697"/>
                  <a:pt x="3912" y="1697"/>
                </a:cubicBezTo>
                <a:cubicBezTo>
                  <a:pt x="3564" y="1697"/>
                  <a:pt x="3251" y="1977"/>
                  <a:pt x="3251" y="2358"/>
                </a:cubicBezTo>
                <a:lnTo>
                  <a:pt x="3251" y="2596"/>
                </a:lnTo>
                <a:cubicBezTo>
                  <a:pt x="3251" y="2727"/>
                  <a:pt x="3144" y="2835"/>
                  <a:pt x="3013" y="2835"/>
                </a:cubicBezTo>
                <a:lnTo>
                  <a:pt x="2763" y="2835"/>
                </a:lnTo>
                <a:lnTo>
                  <a:pt x="2763" y="2227"/>
                </a:lnTo>
                <a:cubicBezTo>
                  <a:pt x="2763" y="2096"/>
                  <a:pt x="2668" y="2031"/>
                  <a:pt x="2572" y="2031"/>
                </a:cubicBezTo>
                <a:cubicBezTo>
                  <a:pt x="2477" y="2031"/>
                  <a:pt x="2382" y="2096"/>
                  <a:pt x="2382" y="2227"/>
                </a:cubicBezTo>
                <a:lnTo>
                  <a:pt x="2382" y="3739"/>
                </a:lnTo>
                <a:cubicBezTo>
                  <a:pt x="2382" y="4001"/>
                  <a:pt x="2572" y="4216"/>
                  <a:pt x="2834" y="4251"/>
                </a:cubicBezTo>
                <a:cubicBezTo>
                  <a:pt x="2894" y="4930"/>
                  <a:pt x="3251" y="5537"/>
                  <a:pt x="3799" y="5918"/>
                </a:cubicBezTo>
                <a:lnTo>
                  <a:pt x="3799" y="6585"/>
                </a:lnTo>
                <a:cubicBezTo>
                  <a:pt x="3769" y="6581"/>
                  <a:pt x="3739" y="6579"/>
                  <a:pt x="3710" y="6579"/>
                </a:cubicBezTo>
                <a:cubicBezTo>
                  <a:pt x="3562" y="6579"/>
                  <a:pt x="3420" y="6629"/>
                  <a:pt x="3311" y="6728"/>
                </a:cubicBezTo>
                <a:lnTo>
                  <a:pt x="3013" y="6990"/>
                </a:lnTo>
                <a:lnTo>
                  <a:pt x="2918" y="7002"/>
                </a:lnTo>
                <a:cubicBezTo>
                  <a:pt x="2775" y="7026"/>
                  <a:pt x="2632" y="7085"/>
                  <a:pt x="2513" y="7157"/>
                </a:cubicBezTo>
                <a:lnTo>
                  <a:pt x="1191" y="7573"/>
                </a:lnTo>
                <a:cubicBezTo>
                  <a:pt x="477" y="7788"/>
                  <a:pt x="1" y="8442"/>
                  <a:pt x="1" y="9193"/>
                </a:cubicBezTo>
                <a:lnTo>
                  <a:pt x="1" y="11455"/>
                </a:lnTo>
                <a:cubicBezTo>
                  <a:pt x="1" y="11871"/>
                  <a:pt x="334" y="12205"/>
                  <a:pt x="739" y="12205"/>
                </a:cubicBezTo>
                <a:lnTo>
                  <a:pt x="7502" y="12205"/>
                </a:lnTo>
                <a:cubicBezTo>
                  <a:pt x="7895" y="12514"/>
                  <a:pt x="8311" y="12788"/>
                  <a:pt x="8752" y="13003"/>
                </a:cubicBezTo>
                <a:cubicBezTo>
                  <a:pt x="8907" y="13080"/>
                  <a:pt x="9073" y="13119"/>
                  <a:pt x="9240" y="13119"/>
                </a:cubicBezTo>
                <a:cubicBezTo>
                  <a:pt x="9407" y="13119"/>
                  <a:pt x="9573" y="13080"/>
                  <a:pt x="9728" y="13003"/>
                </a:cubicBezTo>
                <a:cubicBezTo>
                  <a:pt x="10204" y="12764"/>
                  <a:pt x="11097" y="12241"/>
                  <a:pt x="11657" y="11479"/>
                </a:cubicBezTo>
                <a:cubicBezTo>
                  <a:pt x="11769" y="11332"/>
                  <a:pt x="11638" y="11173"/>
                  <a:pt x="11498" y="11173"/>
                </a:cubicBezTo>
                <a:cubicBezTo>
                  <a:pt x="11445" y="11173"/>
                  <a:pt x="11390" y="11196"/>
                  <a:pt x="11347" y="11252"/>
                </a:cubicBezTo>
                <a:cubicBezTo>
                  <a:pt x="10835" y="11955"/>
                  <a:pt x="10002" y="12431"/>
                  <a:pt x="9550" y="12657"/>
                </a:cubicBezTo>
                <a:cubicBezTo>
                  <a:pt x="9448" y="12711"/>
                  <a:pt x="9341" y="12738"/>
                  <a:pt x="9234" y="12738"/>
                </a:cubicBezTo>
                <a:cubicBezTo>
                  <a:pt x="9127" y="12738"/>
                  <a:pt x="9020" y="12711"/>
                  <a:pt x="8918" y="12657"/>
                </a:cubicBezTo>
                <a:cubicBezTo>
                  <a:pt x="8192" y="12300"/>
                  <a:pt x="7406" y="11740"/>
                  <a:pt x="6978" y="11050"/>
                </a:cubicBezTo>
                <a:cubicBezTo>
                  <a:pt x="6775" y="10740"/>
                  <a:pt x="6668" y="10371"/>
                  <a:pt x="6668" y="10002"/>
                </a:cubicBezTo>
                <a:cubicBezTo>
                  <a:pt x="6668" y="9151"/>
                  <a:pt x="7370" y="8648"/>
                  <a:pt x="8038" y="8648"/>
                </a:cubicBezTo>
                <a:cubicBezTo>
                  <a:pt x="8388" y="8648"/>
                  <a:pt x="8729" y="8786"/>
                  <a:pt x="8954" y="9085"/>
                </a:cubicBezTo>
                <a:cubicBezTo>
                  <a:pt x="9014" y="9181"/>
                  <a:pt x="9121" y="9240"/>
                  <a:pt x="9240" y="9240"/>
                </a:cubicBezTo>
                <a:cubicBezTo>
                  <a:pt x="9347" y="9240"/>
                  <a:pt x="9454" y="9193"/>
                  <a:pt x="9526" y="9097"/>
                </a:cubicBezTo>
                <a:cubicBezTo>
                  <a:pt x="9759" y="8788"/>
                  <a:pt x="10096" y="8649"/>
                  <a:pt x="10439" y="8649"/>
                </a:cubicBezTo>
                <a:cubicBezTo>
                  <a:pt x="11127" y="8649"/>
                  <a:pt x="11840" y="9208"/>
                  <a:pt x="11800" y="10074"/>
                </a:cubicBezTo>
                <a:cubicBezTo>
                  <a:pt x="11800" y="10228"/>
                  <a:pt x="11776" y="10383"/>
                  <a:pt x="11728" y="10526"/>
                </a:cubicBezTo>
                <a:cubicBezTo>
                  <a:pt x="11705" y="10621"/>
                  <a:pt x="11764" y="10728"/>
                  <a:pt x="11859" y="10764"/>
                </a:cubicBezTo>
                <a:cubicBezTo>
                  <a:pt x="11875" y="10768"/>
                  <a:pt x="11891" y="10769"/>
                  <a:pt x="11907" y="10769"/>
                </a:cubicBezTo>
                <a:cubicBezTo>
                  <a:pt x="11997" y="10769"/>
                  <a:pt x="12077" y="10714"/>
                  <a:pt x="12097" y="10633"/>
                </a:cubicBezTo>
                <a:cubicBezTo>
                  <a:pt x="12157" y="10455"/>
                  <a:pt x="12181" y="10276"/>
                  <a:pt x="12193" y="10097"/>
                </a:cubicBezTo>
                <a:cubicBezTo>
                  <a:pt x="12234" y="9079"/>
                  <a:pt x="11412" y="8273"/>
                  <a:pt x="10451" y="8273"/>
                </a:cubicBezTo>
                <a:cubicBezTo>
                  <a:pt x="10300" y="8273"/>
                  <a:pt x="10145" y="8293"/>
                  <a:pt x="9990" y="8335"/>
                </a:cubicBezTo>
                <a:lnTo>
                  <a:pt x="10002" y="8323"/>
                </a:lnTo>
                <a:cubicBezTo>
                  <a:pt x="9788" y="7966"/>
                  <a:pt x="9454" y="7692"/>
                  <a:pt x="9061" y="7573"/>
                </a:cubicBezTo>
                <a:lnTo>
                  <a:pt x="8037" y="7252"/>
                </a:lnTo>
                <a:cubicBezTo>
                  <a:pt x="7871" y="7133"/>
                  <a:pt x="7668" y="7049"/>
                  <a:pt x="7466" y="7026"/>
                </a:cubicBezTo>
                <a:lnTo>
                  <a:pt x="7228" y="6990"/>
                </a:lnTo>
                <a:lnTo>
                  <a:pt x="6930" y="6740"/>
                </a:lnTo>
                <a:cubicBezTo>
                  <a:pt x="6818" y="6638"/>
                  <a:pt x="6672" y="6580"/>
                  <a:pt x="6520" y="6580"/>
                </a:cubicBezTo>
                <a:cubicBezTo>
                  <a:pt x="6494" y="6580"/>
                  <a:pt x="6468" y="6582"/>
                  <a:pt x="6442" y="6585"/>
                </a:cubicBezTo>
                <a:lnTo>
                  <a:pt x="6442" y="5930"/>
                </a:lnTo>
                <a:cubicBezTo>
                  <a:pt x="7002" y="5537"/>
                  <a:pt x="7347" y="4930"/>
                  <a:pt x="7418" y="4263"/>
                </a:cubicBezTo>
                <a:cubicBezTo>
                  <a:pt x="7668" y="4228"/>
                  <a:pt x="7859" y="4001"/>
                  <a:pt x="7859" y="3739"/>
                </a:cubicBezTo>
                <a:lnTo>
                  <a:pt x="7859" y="1656"/>
                </a:lnTo>
                <a:cubicBezTo>
                  <a:pt x="7859" y="1203"/>
                  <a:pt x="7490" y="846"/>
                  <a:pt x="7037" y="846"/>
                </a:cubicBezTo>
                <a:lnTo>
                  <a:pt x="7013" y="846"/>
                </a:lnTo>
                <a:cubicBezTo>
                  <a:pt x="7002" y="846"/>
                  <a:pt x="7002" y="834"/>
                  <a:pt x="7002" y="822"/>
                </a:cubicBezTo>
                <a:cubicBezTo>
                  <a:pt x="7002" y="370"/>
                  <a:pt x="6632" y="1"/>
                  <a:pt x="61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0" name="Google Shape;550;p21"/>
          <p:cNvGrpSpPr/>
          <p:nvPr/>
        </p:nvGrpSpPr>
        <p:grpSpPr>
          <a:xfrm>
            <a:off x="4035991" y="8081156"/>
            <a:ext cx="293756" cy="265454"/>
            <a:chOff x="4029650" y="1618775"/>
            <a:chExt cx="333700" cy="301550"/>
          </a:xfrm>
        </p:grpSpPr>
        <p:sp>
          <p:nvSpPr>
            <p:cNvPr id="551" name="Google Shape;551;p21"/>
            <p:cNvSpPr/>
            <p:nvPr/>
          </p:nvSpPr>
          <p:spPr>
            <a:xfrm>
              <a:off x="4055350" y="1644525"/>
              <a:ext cx="199650" cy="116700"/>
            </a:xfrm>
            <a:custGeom>
              <a:avLst/>
              <a:gdLst/>
              <a:ahLst/>
              <a:cxnLst/>
              <a:rect l="l" t="t" r="r" b="b"/>
              <a:pathLst>
                <a:path w="7986" h="4668" extrusionOk="0">
                  <a:moveTo>
                    <a:pt x="6744" y="0"/>
                  </a:moveTo>
                  <a:cubicBezTo>
                    <a:pt x="6533" y="0"/>
                    <a:pt x="6469" y="332"/>
                    <a:pt x="6712" y="388"/>
                  </a:cubicBezTo>
                  <a:lnTo>
                    <a:pt x="7248" y="519"/>
                  </a:lnTo>
                  <a:lnTo>
                    <a:pt x="187" y="4305"/>
                  </a:lnTo>
                  <a:cubicBezTo>
                    <a:pt x="1" y="4419"/>
                    <a:pt x="112" y="4668"/>
                    <a:pt x="285" y="4668"/>
                  </a:cubicBezTo>
                  <a:cubicBezTo>
                    <a:pt x="311" y="4668"/>
                    <a:pt x="338" y="4662"/>
                    <a:pt x="366" y="4650"/>
                  </a:cubicBezTo>
                  <a:lnTo>
                    <a:pt x="366" y="4638"/>
                  </a:lnTo>
                  <a:lnTo>
                    <a:pt x="7486" y="816"/>
                  </a:lnTo>
                  <a:lnTo>
                    <a:pt x="7331" y="1423"/>
                  </a:lnTo>
                  <a:cubicBezTo>
                    <a:pt x="7307" y="1519"/>
                    <a:pt x="7379" y="1626"/>
                    <a:pt x="7486" y="1650"/>
                  </a:cubicBezTo>
                  <a:cubicBezTo>
                    <a:pt x="7502" y="1653"/>
                    <a:pt x="7517" y="1655"/>
                    <a:pt x="7532" y="1655"/>
                  </a:cubicBezTo>
                  <a:cubicBezTo>
                    <a:pt x="7619" y="1655"/>
                    <a:pt x="7692" y="1598"/>
                    <a:pt x="7712" y="1507"/>
                  </a:cubicBezTo>
                  <a:lnTo>
                    <a:pt x="7962" y="483"/>
                  </a:lnTo>
                  <a:cubicBezTo>
                    <a:pt x="7986" y="376"/>
                    <a:pt x="7926" y="269"/>
                    <a:pt x="7819" y="257"/>
                  </a:cubicBezTo>
                  <a:lnTo>
                    <a:pt x="6795" y="7"/>
                  </a:lnTo>
                  <a:cubicBezTo>
                    <a:pt x="6777" y="2"/>
                    <a:pt x="6760" y="0"/>
                    <a:pt x="67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1"/>
            <p:cNvSpPr/>
            <p:nvPr/>
          </p:nvSpPr>
          <p:spPr>
            <a:xfrm>
              <a:off x="4029650" y="1618775"/>
              <a:ext cx="333700" cy="301550"/>
            </a:xfrm>
            <a:custGeom>
              <a:avLst/>
              <a:gdLst/>
              <a:ahLst/>
              <a:cxnLst/>
              <a:rect l="l" t="t" r="r" b="b"/>
              <a:pathLst>
                <a:path w="13348" h="12062" extrusionOk="0">
                  <a:moveTo>
                    <a:pt x="12407" y="382"/>
                  </a:moveTo>
                  <a:lnTo>
                    <a:pt x="12169" y="667"/>
                  </a:lnTo>
                  <a:cubicBezTo>
                    <a:pt x="12074" y="787"/>
                    <a:pt x="12074" y="953"/>
                    <a:pt x="12169" y="1060"/>
                  </a:cubicBezTo>
                  <a:lnTo>
                    <a:pt x="12407" y="1346"/>
                  </a:lnTo>
                  <a:lnTo>
                    <a:pt x="10943" y="1346"/>
                  </a:lnTo>
                  <a:lnTo>
                    <a:pt x="10943" y="382"/>
                  </a:lnTo>
                  <a:close/>
                  <a:moveTo>
                    <a:pt x="7752" y="5811"/>
                  </a:moveTo>
                  <a:cubicBezTo>
                    <a:pt x="7799" y="5811"/>
                    <a:pt x="7835" y="5847"/>
                    <a:pt x="7835" y="5882"/>
                  </a:cubicBezTo>
                  <a:lnTo>
                    <a:pt x="7835" y="10681"/>
                  </a:lnTo>
                  <a:lnTo>
                    <a:pt x="5740" y="10681"/>
                  </a:lnTo>
                  <a:lnTo>
                    <a:pt x="5740" y="5882"/>
                  </a:lnTo>
                  <a:cubicBezTo>
                    <a:pt x="5740" y="5847"/>
                    <a:pt x="5775" y="5811"/>
                    <a:pt x="5823" y="5811"/>
                  </a:cubicBezTo>
                  <a:close/>
                  <a:moveTo>
                    <a:pt x="12657" y="11074"/>
                  </a:moveTo>
                  <a:cubicBezTo>
                    <a:pt x="13062" y="11074"/>
                    <a:pt x="13062" y="11681"/>
                    <a:pt x="12657" y="11681"/>
                  </a:cubicBezTo>
                  <a:lnTo>
                    <a:pt x="918" y="11681"/>
                  </a:lnTo>
                  <a:cubicBezTo>
                    <a:pt x="513" y="11681"/>
                    <a:pt x="513" y="11074"/>
                    <a:pt x="918" y="11074"/>
                  </a:cubicBezTo>
                  <a:close/>
                  <a:moveTo>
                    <a:pt x="10740" y="1"/>
                  </a:moveTo>
                  <a:cubicBezTo>
                    <a:pt x="10633" y="1"/>
                    <a:pt x="10550" y="84"/>
                    <a:pt x="10550" y="191"/>
                  </a:cubicBezTo>
                  <a:lnTo>
                    <a:pt x="10550" y="2739"/>
                  </a:lnTo>
                  <a:lnTo>
                    <a:pt x="9776" y="2739"/>
                  </a:lnTo>
                  <a:cubicBezTo>
                    <a:pt x="9514" y="2739"/>
                    <a:pt x="9312" y="2942"/>
                    <a:pt x="9312" y="3204"/>
                  </a:cubicBezTo>
                  <a:lnTo>
                    <a:pt x="9312" y="3620"/>
                  </a:lnTo>
                  <a:cubicBezTo>
                    <a:pt x="9312" y="3745"/>
                    <a:pt x="9407" y="3808"/>
                    <a:pt x="9502" y="3808"/>
                  </a:cubicBezTo>
                  <a:cubicBezTo>
                    <a:pt x="9597" y="3808"/>
                    <a:pt x="9693" y="3745"/>
                    <a:pt x="9693" y="3620"/>
                  </a:cubicBezTo>
                  <a:lnTo>
                    <a:pt x="9693" y="3204"/>
                  </a:lnTo>
                  <a:cubicBezTo>
                    <a:pt x="9693" y="3156"/>
                    <a:pt x="9728" y="3120"/>
                    <a:pt x="9776" y="3120"/>
                  </a:cubicBezTo>
                  <a:lnTo>
                    <a:pt x="11705" y="3120"/>
                  </a:lnTo>
                  <a:cubicBezTo>
                    <a:pt x="11752" y="3120"/>
                    <a:pt x="11788" y="3156"/>
                    <a:pt x="11788" y="3204"/>
                  </a:cubicBezTo>
                  <a:lnTo>
                    <a:pt x="11788" y="10681"/>
                  </a:lnTo>
                  <a:lnTo>
                    <a:pt x="9693" y="10681"/>
                  </a:lnTo>
                  <a:lnTo>
                    <a:pt x="9693" y="4525"/>
                  </a:lnTo>
                  <a:cubicBezTo>
                    <a:pt x="9693" y="4394"/>
                    <a:pt x="9597" y="4329"/>
                    <a:pt x="9502" y="4329"/>
                  </a:cubicBezTo>
                  <a:cubicBezTo>
                    <a:pt x="9407" y="4329"/>
                    <a:pt x="9312" y="4394"/>
                    <a:pt x="9312" y="4525"/>
                  </a:cubicBezTo>
                  <a:lnTo>
                    <a:pt x="9312" y="10681"/>
                  </a:lnTo>
                  <a:lnTo>
                    <a:pt x="8216" y="10681"/>
                  </a:lnTo>
                  <a:lnTo>
                    <a:pt x="8216" y="5882"/>
                  </a:lnTo>
                  <a:cubicBezTo>
                    <a:pt x="8216" y="5632"/>
                    <a:pt x="8002" y="5430"/>
                    <a:pt x="7752" y="5430"/>
                  </a:cubicBezTo>
                  <a:lnTo>
                    <a:pt x="5811" y="5430"/>
                  </a:lnTo>
                  <a:cubicBezTo>
                    <a:pt x="5561" y="5430"/>
                    <a:pt x="5359" y="5632"/>
                    <a:pt x="5359" y="5882"/>
                  </a:cubicBezTo>
                  <a:lnTo>
                    <a:pt x="5359" y="10681"/>
                  </a:lnTo>
                  <a:lnTo>
                    <a:pt x="4263" y="10681"/>
                  </a:lnTo>
                  <a:lnTo>
                    <a:pt x="4263" y="8252"/>
                  </a:lnTo>
                  <a:cubicBezTo>
                    <a:pt x="4263" y="7990"/>
                    <a:pt x="4049" y="7787"/>
                    <a:pt x="3799" y="7787"/>
                  </a:cubicBezTo>
                  <a:lnTo>
                    <a:pt x="1858" y="7787"/>
                  </a:lnTo>
                  <a:cubicBezTo>
                    <a:pt x="1608" y="7787"/>
                    <a:pt x="1394" y="7990"/>
                    <a:pt x="1394" y="8252"/>
                  </a:cubicBezTo>
                  <a:lnTo>
                    <a:pt x="1394" y="8668"/>
                  </a:lnTo>
                  <a:cubicBezTo>
                    <a:pt x="1406" y="8788"/>
                    <a:pt x="1498" y="8847"/>
                    <a:pt x="1590" y="8847"/>
                  </a:cubicBezTo>
                  <a:cubicBezTo>
                    <a:pt x="1683" y="8847"/>
                    <a:pt x="1775" y="8788"/>
                    <a:pt x="1787" y="8668"/>
                  </a:cubicBezTo>
                  <a:lnTo>
                    <a:pt x="1787" y="8252"/>
                  </a:lnTo>
                  <a:cubicBezTo>
                    <a:pt x="1787" y="8204"/>
                    <a:pt x="1822" y="8168"/>
                    <a:pt x="1858" y="8168"/>
                  </a:cubicBezTo>
                  <a:lnTo>
                    <a:pt x="3799" y="8168"/>
                  </a:lnTo>
                  <a:cubicBezTo>
                    <a:pt x="3835" y="8168"/>
                    <a:pt x="3870" y="8204"/>
                    <a:pt x="3870" y="8252"/>
                  </a:cubicBezTo>
                  <a:lnTo>
                    <a:pt x="3870" y="10681"/>
                  </a:lnTo>
                  <a:lnTo>
                    <a:pt x="1787" y="10681"/>
                  </a:lnTo>
                  <a:lnTo>
                    <a:pt x="1787" y="9561"/>
                  </a:lnTo>
                  <a:cubicBezTo>
                    <a:pt x="1775" y="9442"/>
                    <a:pt x="1683" y="9383"/>
                    <a:pt x="1590" y="9383"/>
                  </a:cubicBezTo>
                  <a:cubicBezTo>
                    <a:pt x="1498" y="9383"/>
                    <a:pt x="1406" y="9442"/>
                    <a:pt x="1394" y="9561"/>
                  </a:cubicBezTo>
                  <a:lnTo>
                    <a:pt x="1394" y="10681"/>
                  </a:lnTo>
                  <a:lnTo>
                    <a:pt x="918" y="10681"/>
                  </a:lnTo>
                  <a:cubicBezTo>
                    <a:pt x="1" y="10681"/>
                    <a:pt x="1" y="12062"/>
                    <a:pt x="918" y="12062"/>
                  </a:cubicBezTo>
                  <a:lnTo>
                    <a:pt x="12657" y="12062"/>
                  </a:lnTo>
                  <a:cubicBezTo>
                    <a:pt x="13038" y="12062"/>
                    <a:pt x="13348" y="11752"/>
                    <a:pt x="13348" y="11371"/>
                  </a:cubicBezTo>
                  <a:cubicBezTo>
                    <a:pt x="13348" y="10990"/>
                    <a:pt x="13038" y="10681"/>
                    <a:pt x="12657" y="10681"/>
                  </a:cubicBezTo>
                  <a:lnTo>
                    <a:pt x="12181" y="10681"/>
                  </a:lnTo>
                  <a:lnTo>
                    <a:pt x="12181" y="3204"/>
                  </a:lnTo>
                  <a:cubicBezTo>
                    <a:pt x="12181" y="2942"/>
                    <a:pt x="11979" y="2739"/>
                    <a:pt x="11717" y="2739"/>
                  </a:cubicBezTo>
                  <a:lnTo>
                    <a:pt x="10943" y="2739"/>
                  </a:lnTo>
                  <a:lnTo>
                    <a:pt x="10943" y="1727"/>
                  </a:lnTo>
                  <a:lnTo>
                    <a:pt x="12574" y="1727"/>
                  </a:lnTo>
                  <a:cubicBezTo>
                    <a:pt x="12579" y="1727"/>
                    <a:pt x="12584" y="1727"/>
                    <a:pt x="12589" y="1727"/>
                  </a:cubicBezTo>
                  <a:cubicBezTo>
                    <a:pt x="12853" y="1727"/>
                    <a:pt x="12987" y="1414"/>
                    <a:pt x="12812" y="1227"/>
                  </a:cubicBezTo>
                  <a:lnTo>
                    <a:pt x="12502" y="858"/>
                  </a:lnTo>
                  <a:lnTo>
                    <a:pt x="12812" y="501"/>
                  </a:lnTo>
                  <a:cubicBezTo>
                    <a:pt x="12883" y="406"/>
                    <a:pt x="12907" y="286"/>
                    <a:pt x="12848" y="179"/>
                  </a:cubicBezTo>
                  <a:cubicBezTo>
                    <a:pt x="12800" y="60"/>
                    <a:pt x="12693" y="1"/>
                    <a:pt x="1257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3" name="Google Shape;553;p21"/>
          <p:cNvGrpSpPr/>
          <p:nvPr/>
        </p:nvGrpSpPr>
        <p:grpSpPr>
          <a:xfrm>
            <a:off x="3685412" y="8979832"/>
            <a:ext cx="219591" cy="288606"/>
            <a:chOff x="3631400" y="2639650"/>
            <a:chExt cx="249450" cy="327850"/>
          </a:xfrm>
        </p:grpSpPr>
        <p:sp>
          <p:nvSpPr>
            <p:cNvPr id="554" name="Google Shape;554;p21"/>
            <p:cNvSpPr/>
            <p:nvPr/>
          </p:nvSpPr>
          <p:spPr>
            <a:xfrm>
              <a:off x="3631400" y="2639650"/>
              <a:ext cx="249450" cy="327850"/>
            </a:xfrm>
            <a:custGeom>
              <a:avLst/>
              <a:gdLst/>
              <a:ahLst/>
              <a:cxnLst/>
              <a:rect l="l" t="t" r="r" b="b"/>
              <a:pathLst>
                <a:path w="9978" h="13114" extrusionOk="0">
                  <a:moveTo>
                    <a:pt x="7799" y="516"/>
                  </a:moveTo>
                  <a:lnTo>
                    <a:pt x="7858" y="766"/>
                  </a:lnTo>
                  <a:cubicBezTo>
                    <a:pt x="7882" y="861"/>
                    <a:pt x="7954" y="933"/>
                    <a:pt x="8049" y="957"/>
                  </a:cubicBezTo>
                  <a:lnTo>
                    <a:pt x="8299" y="1016"/>
                  </a:lnTo>
                  <a:lnTo>
                    <a:pt x="7549" y="1754"/>
                  </a:lnTo>
                  <a:lnTo>
                    <a:pt x="7144" y="1671"/>
                  </a:lnTo>
                  <a:lnTo>
                    <a:pt x="7061" y="1266"/>
                  </a:lnTo>
                  <a:lnTo>
                    <a:pt x="7799" y="516"/>
                  </a:lnTo>
                  <a:close/>
                  <a:moveTo>
                    <a:pt x="5072" y="3409"/>
                  </a:moveTo>
                  <a:cubicBezTo>
                    <a:pt x="5263" y="3409"/>
                    <a:pt x="5406" y="3552"/>
                    <a:pt x="5406" y="3743"/>
                  </a:cubicBezTo>
                  <a:cubicBezTo>
                    <a:pt x="5406" y="3936"/>
                    <a:pt x="5243" y="4069"/>
                    <a:pt x="5074" y="4069"/>
                  </a:cubicBezTo>
                  <a:cubicBezTo>
                    <a:pt x="4994" y="4069"/>
                    <a:pt x="4912" y="4038"/>
                    <a:pt x="4846" y="3969"/>
                  </a:cubicBezTo>
                  <a:cubicBezTo>
                    <a:pt x="4632" y="3766"/>
                    <a:pt x="4775" y="3409"/>
                    <a:pt x="5072" y="3409"/>
                  </a:cubicBezTo>
                  <a:close/>
                  <a:moveTo>
                    <a:pt x="5068" y="2332"/>
                  </a:moveTo>
                  <a:cubicBezTo>
                    <a:pt x="5366" y="2332"/>
                    <a:pt x="5665" y="2428"/>
                    <a:pt x="5918" y="2623"/>
                  </a:cubicBezTo>
                  <a:lnTo>
                    <a:pt x="5430" y="3112"/>
                  </a:lnTo>
                  <a:cubicBezTo>
                    <a:pt x="5315" y="3046"/>
                    <a:pt x="5192" y="3016"/>
                    <a:pt x="5073" y="3016"/>
                  </a:cubicBezTo>
                  <a:cubicBezTo>
                    <a:pt x="4760" y="3016"/>
                    <a:pt x="4468" y="3225"/>
                    <a:pt x="4382" y="3552"/>
                  </a:cubicBezTo>
                  <a:cubicBezTo>
                    <a:pt x="4263" y="4005"/>
                    <a:pt x="4608" y="4457"/>
                    <a:pt x="5072" y="4457"/>
                  </a:cubicBezTo>
                  <a:cubicBezTo>
                    <a:pt x="5477" y="4457"/>
                    <a:pt x="5787" y="4136"/>
                    <a:pt x="5787" y="3731"/>
                  </a:cubicBezTo>
                  <a:cubicBezTo>
                    <a:pt x="5787" y="3612"/>
                    <a:pt x="5763" y="3493"/>
                    <a:pt x="5703" y="3385"/>
                  </a:cubicBezTo>
                  <a:lnTo>
                    <a:pt x="6192" y="2885"/>
                  </a:lnTo>
                  <a:lnTo>
                    <a:pt x="6192" y="2885"/>
                  </a:lnTo>
                  <a:cubicBezTo>
                    <a:pt x="6644" y="3481"/>
                    <a:pt x="6549" y="4314"/>
                    <a:pt x="6001" y="4790"/>
                  </a:cubicBezTo>
                  <a:cubicBezTo>
                    <a:pt x="5733" y="5024"/>
                    <a:pt x="5402" y="5141"/>
                    <a:pt x="5072" y="5141"/>
                  </a:cubicBezTo>
                  <a:cubicBezTo>
                    <a:pt x="4713" y="5141"/>
                    <a:pt x="4357" y="5004"/>
                    <a:pt x="4084" y="4731"/>
                  </a:cubicBezTo>
                  <a:cubicBezTo>
                    <a:pt x="3560" y="4207"/>
                    <a:pt x="3536" y="3374"/>
                    <a:pt x="4013" y="2814"/>
                  </a:cubicBezTo>
                  <a:cubicBezTo>
                    <a:pt x="4290" y="2496"/>
                    <a:pt x="4678" y="2332"/>
                    <a:pt x="5068" y="2332"/>
                  </a:cubicBezTo>
                  <a:close/>
                  <a:moveTo>
                    <a:pt x="5087" y="382"/>
                  </a:moveTo>
                  <a:cubicBezTo>
                    <a:pt x="5686" y="382"/>
                    <a:pt x="6301" y="547"/>
                    <a:pt x="6870" y="909"/>
                  </a:cubicBezTo>
                  <a:lnTo>
                    <a:pt x="6727" y="1040"/>
                  </a:lnTo>
                  <a:cubicBezTo>
                    <a:pt x="6668" y="1099"/>
                    <a:pt x="6644" y="1195"/>
                    <a:pt x="6668" y="1278"/>
                  </a:cubicBezTo>
                  <a:lnTo>
                    <a:pt x="6715" y="1492"/>
                  </a:lnTo>
                  <a:cubicBezTo>
                    <a:pt x="6227" y="1138"/>
                    <a:pt x="5650" y="959"/>
                    <a:pt x="5074" y="959"/>
                  </a:cubicBezTo>
                  <a:cubicBezTo>
                    <a:pt x="4528" y="959"/>
                    <a:pt x="3982" y="1120"/>
                    <a:pt x="3513" y="1445"/>
                  </a:cubicBezTo>
                  <a:cubicBezTo>
                    <a:pt x="3417" y="1504"/>
                    <a:pt x="3394" y="1623"/>
                    <a:pt x="3453" y="1707"/>
                  </a:cubicBezTo>
                  <a:cubicBezTo>
                    <a:pt x="3491" y="1767"/>
                    <a:pt x="3552" y="1799"/>
                    <a:pt x="3617" y="1799"/>
                  </a:cubicBezTo>
                  <a:cubicBezTo>
                    <a:pt x="3654" y="1799"/>
                    <a:pt x="3692" y="1788"/>
                    <a:pt x="3727" y="1766"/>
                  </a:cubicBezTo>
                  <a:cubicBezTo>
                    <a:pt x="4139" y="1480"/>
                    <a:pt x="4612" y="1339"/>
                    <a:pt x="5085" y="1339"/>
                  </a:cubicBezTo>
                  <a:cubicBezTo>
                    <a:pt x="5635" y="1339"/>
                    <a:pt x="6183" y="1531"/>
                    <a:pt x="6632" y="1909"/>
                  </a:cubicBezTo>
                  <a:lnTo>
                    <a:pt x="6192" y="2338"/>
                  </a:lnTo>
                  <a:cubicBezTo>
                    <a:pt x="5863" y="2078"/>
                    <a:pt x="5472" y="1951"/>
                    <a:pt x="5082" y="1951"/>
                  </a:cubicBezTo>
                  <a:cubicBezTo>
                    <a:pt x="4596" y="1951"/>
                    <a:pt x="4113" y="2150"/>
                    <a:pt x="3763" y="2540"/>
                  </a:cubicBezTo>
                  <a:cubicBezTo>
                    <a:pt x="3132" y="3243"/>
                    <a:pt x="3167" y="4314"/>
                    <a:pt x="3834" y="4981"/>
                  </a:cubicBezTo>
                  <a:cubicBezTo>
                    <a:pt x="4178" y="5325"/>
                    <a:pt x="4630" y="5498"/>
                    <a:pt x="5083" y="5498"/>
                  </a:cubicBezTo>
                  <a:cubicBezTo>
                    <a:pt x="5508" y="5498"/>
                    <a:pt x="5935" y="5346"/>
                    <a:pt x="6275" y="5040"/>
                  </a:cubicBezTo>
                  <a:cubicBezTo>
                    <a:pt x="6977" y="4409"/>
                    <a:pt x="7061" y="3350"/>
                    <a:pt x="6465" y="2612"/>
                  </a:cubicBezTo>
                  <a:lnTo>
                    <a:pt x="6894" y="2183"/>
                  </a:lnTo>
                  <a:cubicBezTo>
                    <a:pt x="7596" y="3004"/>
                    <a:pt x="7656" y="4195"/>
                    <a:pt x="7049" y="5088"/>
                  </a:cubicBezTo>
                  <a:cubicBezTo>
                    <a:pt x="6947" y="5233"/>
                    <a:pt x="7076" y="5384"/>
                    <a:pt x="7210" y="5384"/>
                  </a:cubicBezTo>
                  <a:cubicBezTo>
                    <a:pt x="7264" y="5384"/>
                    <a:pt x="7318" y="5360"/>
                    <a:pt x="7358" y="5302"/>
                  </a:cubicBezTo>
                  <a:cubicBezTo>
                    <a:pt x="8025" y="4326"/>
                    <a:pt x="8013" y="3040"/>
                    <a:pt x="7311" y="2088"/>
                  </a:cubicBezTo>
                  <a:lnTo>
                    <a:pt x="7311" y="2088"/>
                  </a:lnTo>
                  <a:lnTo>
                    <a:pt x="7537" y="2147"/>
                  </a:lnTo>
                  <a:cubicBezTo>
                    <a:pt x="7551" y="2149"/>
                    <a:pt x="7565" y="2150"/>
                    <a:pt x="7578" y="2150"/>
                  </a:cubicBezTo>
                  <a:cubicBezTo>
                    <a:pt x="7647" y="2150"/>
                    <a:pt x="7714" y="2125"/>
                    <a:pt x="7763" y="2076"/>
                  </a:cubicBezTo>
                  <a:lnTo>
                    <a:pt x="7894" y="1945"/>
                  </a:lnTo>
                  <a:lnTo>
                    <a:pt x="7894" y="1945"/>
                  </a:lnTo>
                  <a:cubicBezTo>
                    <a:pt x="9097" y="3826"/>
                    <a:pt x="8144" y="6326"/>
                    <a:pt x="6001" y="6945"/>
                  </a:cubicBezTo>
                  <a:cubicBezTo>
                    <a:pt x="5686" y="7036"/>
                    <a:pt x="5372" y="7079"/>
                    <a:pt x="5064" y="7079"/>
                  </a:cubicBezTo>
                  <a:cubicBezTo>
                    <a:pt x="3275" y="7079"/>
                    <a:pt x="1717" y="5630"/>
                    <a:pt x="1727" y="3731"/>
                  </a:cubicBezTo>
                  <a:lnTo>
                    <a:pt x="1727" y="3731"/>
                  </a:lnTo>
                  <a:lnTo>
                    <a:pt x="1727" y="3743"/>
                  </a:lnTo>
                  <a:cubicBezTo>
                    <a:pt x="1727" y="1775"/>
                    <a:pt x="3342" y="382"/>
                    <a:pt x="5087" y="382"/>
                  </a:cubicBezTo>
                  <a:close/>
                  <a:moveTo>
                    <a:pt x="4084" y="7338"/>
                  </a:moveTo>
                  <a:cubicBezTo>
                    <a:pt x="4406" y="7422"/>
                    <a:pt x="4739" y="7469"/>
                    <a:pt x="5072" y="7469"/>
                  </a:cubicBezTo>
                  <a:cubicBezTo>
                    <a:pt x="5358" y="7469"/>
                    <a:pt x="5632" y="7434"/>
                    <a:pt x="5906" y="7374"/>
                  </a:cubicBezTo>
                  <a:lnTo>
                    <a:pt x="5906" y="7850"/>
                  </a:lnTo>
                  <a:lnTo>
                    <a:pt x="4989" y="8696"/>
                  </a:lnTo>
                  <a:lnTo>
                    <a:pt x="4084" y="7850"/>
                  </a:lnTo>
                  <a:lnTo>
                    <a:pt x="4084" y="7338"/>
                  </a:lnTo>
                  <a:close/>
                  <a:moveTo>
                    <a:pt x="3620" y="8023"/>
                  </a:moveTo>
                  <a:cubicBezTo>
                    <a:pt x="3670" y="8023"/>
                    <a:pt x="3721" y="8041"/>
                    <a:pt x="3763" y="8077"/>
                  </a:cubicBezTo>
                  <a:lnTo>
                    <a:pt x="4691" y="8946"/>
                  </a:lnTo>
                  <a:lnTo>
                    <a:pt x="4227" y="9339"/>
                  </a:lnTo>
                  <a:cubicBezTo>
                    <a:pt x="4211" y="9345"/>
                    <a:pt x="4195" y="9348"/>
                    <a:pt x="4180" y="9348"/>
                  </a:cubicBezTo>
                  <a:cubicBezTo>
                    <a:pt x="4137" y="9348"/>
                    <a:pt x="4098" y="9326"/>
                    <a:pt x="4072" y="9291"/>
                  </a:cubicBezTo>
                  <a:lnTo>
                    <a:pt x="3274" y="8231"/>
                  </a:lnTo>
                  <a:lnTo>
                    <a:pt x="3477" y="8077"/>
                  </a:lnTo>
                  <a:cubicBezTo>
                    <a:pt x="3519" y="8041"/>
                    <a:pt x="3569" y="8023"/>
                    <a:pt x="3620" y="8023"/>
                  </a:cubicBezTo>
                  <a:close/>
                  <a:moveTo>
                    <a:pt x="6358" y="8023"/>
                  </a:moveTo>
                  <a:cubicBezTo>
                    <a:pt x="6409" y="8023"/>
                    <a:pt x="6459" y="8041"/>
                    <a:pt x="6501" y="8077"/>
                  </a:cubicBezTo>
                  <a:lnTo>
                    <a:pt x="6513" y="8077"/>
                  </a:lnTo>
                  <a:lnTo>
                    <a:pt x="6692" y="8243"/>
                  </a:lnTo>
                  <a:cubicBezTo>
                    <a:pt x="5996" y="9154"/>
                    <a:pt x="5907" y="9352"/>
                    <a:pt x="5797" y="9352"/>
                  </a:cubicBezTo>
                  <a:cubicBezTo>
                    <a:pt x="5779" y="9352"/>
                    <a:pt x="5761" y="9347"/>
                    <a:pt x="5739" y="9339"/>
                  </a:cubicBezTo>
                  <a:lnTo>
                    <a:pt x="5275" y="8946"/>
                  </a:lnTo>
                  <a:lnTo>
                    <a:pt x="6215" y="8077"/>
                  </a:lnTo>
                  <a:cubicBezTo>
                    <a:pt x="6257" y="8041"/>
                    <a:pt x="6308" y="8023"/>
                    <a:pt x="6358" y="8023"/>
                  </a:cubicBezTo>
                  <a:close/>
                  <a:moveTo>
                    <a:pt x="4989" y="9208"/>
                  </a:moveTo>
                  <a:lnTo>
                    <a:pt x="5358" y="9529"/>
                  </a:lnTo>
                  <a:lnTo>
                    <a:pt x="5215" y="9708"/>
                  </a:lnTo>
                  <a:lnTo>
                    <a:pt x="4763" y="9708"/>
                  </a:lnTo>
                  <a:lnTo>
                    <a:pt x="4620" y="9529"/>
                  </a:lnTo>
                  <a:lnTo>
                    <a:pt x="4989" y="9208"/>
                  </a:lnTo>
                  <a:close/>
                  <a:moveTo>
                    <a:pt x="3274" y="8862"/>
                  </a:moveTo>
                  <a:lnTo>
                    <a:pt x="3763" y="9529"/>
                  </a:lnTo>
                  <a:cubicBezTo>
                    <a:pt x="3867" y="9664"/>
                    <a:pt x="4034" y="9736"/>
                    <a:pt x="4202" y="9736"/>
                  </a:cubicBezTo>
                  <a:cubicBezTo>
                    <a:pt x="4226" y="9736"/>
                    <a:pt x="4251" y="9734"/>
                    <a:pt x="4275" y="9731"/>
                  </a:cubicBezTo>
                  <a:lnTo>
                    <a:pt x="4465" y="9946"/>
                  </a:lnTo>
                  <a:lnTo>
                    <a:pt x="4215" y="11113"/>
                  </a:lnTo>
                  <a:cubicBezTo>
                    <a:pt x="3810" y="10386"/>
                    <a:pt x="3417" y="9565"/>
                    <a:pt x="3274" y="8862"/>
                  </a:cubicBezTo>
                  <a:close/>
                  <a:moveTo>
                    <a:pt x="6727" y="8850"/>
                  </a:moveTo>
                  <a:lnTo>
                    <a:pt x="6727" y="8850"/>
                  </a:lnTo>
                  <a:cubicBezTo>
                    <a:pt x="6596" y="9589"/>
                    <a:pt x="6239" y="10434"/>
                    <a:pt x="5846" y="11184"/>
                  </a:cubicBezTo>
                  <a:lnTo>
                    <a:pt x="5525" y="9946"/>
                  </a:lnTo>
                  <a:lnTo>
                    <a:pt x="5703" y="9731"/>
                  </a:lnTo>
                  <a:cubicBezTo>
                    <a:pt x="5737" y="9737"/>
                    <a:pt x="5771" y="9740"/>
                    <a:pt x="5804" y="9740"/>
                  </a:cubicBezTo>
                  <a:cubicBezTo>
                    <a:pt x="5968" y="9740"/>
                    <a:pt x="6116" y="9668"/>
                    <a:pt x="6215" y="9529"/>
                  </a:cubicBezTo>
                  <a:lnTo>
                    <a:pt x="6727" y="8850"/>
                  </a:lnTo>
                  <a:close/>
                  <a:moveTo>
                    <a:pt x="5168" y="10089"/>
                  </a:moveTo>
                  <a:lnTo>
                    <a:pt x="5584" y="11684"/>
                  </a:lnTo>
                  <a:cubicBezTo>
                    <a:pt x="5406" y="12017"/>
                    <a:pt x="5227" y="12315"/>
                    <a:pt x="5084" y="12565"/>
                  </a:cubicBezTo>
                  <a:lnTo>
                    <a:pt x="5001" y="12434"/>
                  </a:lnTo>
                  <a:cubicBezTo>
                    <a:pt x="4858" y="12196"/>
                    <a:pt x="4679" y="11922"/>
                    <a:pt x="4501" y="11613"/>
                  </a:cubicBezTo>
                  <a:lnTo>
                    <a:pt x="4846" y="10089"/>
                  </a:lnTo>
                  <a:close/>
                  <a:moveTo>
                    <a:pt x="2834" y="8458"/>
                  </a:moveTo>
                  <a:cubicBezTo>
                    <a:pt x="2893" y="9779"/>
                    <a:pt x="4001" y="11553"/>
                    <a:pt x="4668" y="12637"/>
                  </a:cubicBezTo>
                  <a:lnTo>
                    <a:pt x="4739" y="12732"/>
                  </a:lnTo>
                  <a:lnTo>
                    <a:pt x="4620" y="12732"/>
                  </a:lnTo>
                  <a:cubicBezTo>
                    <a:pt x="4239" y="12458"/>
                    <a:pt x="3882" y="12160"/>
                    <a:pt x="3536" y="11851"/>
                  </a:cubicBezTo>
                  <a:cubicBezTo>
                    <a:pt x="3494" y="11811"/>
                    <a:pt x="3448" y="11794"/>
                    <a:pt x="3404" y="11794"/>
                  </a:cubicBezTo>
                  <a:cubicBezTo>
                    <a:pt x="3252" y="11794"/>
                    <a:pt x="3126" y="11998"/>
                    <a:pt x="3274" y="12137"/>
                  </a:cubicBezTo>
                  <a:cubicBezTo>
                    <a:pt x="3489" y="12327"/>
                    <a:pt x="3727" y="12529"/>
                    <a:pt x="3989" y="12732"/>
                  </a:cubicBezTo>
                  <a:lnTo>
                    <a:pt x="1989" y="12732"/>
                  </a:lnTo>
                  <a:lnTo>
                    <a:pt x="1989" y="11660"/>
                  </a:lnTo>
                  <a:cubicBezTo>
                    <a:pt x="1989" y="11535"/>
                    <a:pt x="1890" y="11473"/>
                    <a:pt x="1792" y="11473"/>
                  </a:cubicBezTo>
                  <a:cubicBezTo>
                    <a:pt x="1694" y="11473"/>
                    <a:pt x="1596" y="11535"/>
                    <a:pt x="1596" y="11660"/>
                  </a:cubicBezTo>
                  <a:lnTo>
                    <a:pt x="1596" y="12732"/>
                  </a:lnTo>
                  <a:lnTo>
                    <a:pt x="750" y="12732"/>
                  </a:lnTo>
                  <a:cubicBezTo>
                    <a:pt x="548" y="12732"/>
                    <a:pt x="393" y="12577"/>
                    <a:pt x="405" y="12387"/>
                  </a:cubicBezTo>
                  <a:lnTo>
                    <a:pt x="393" y="12387"/>
                  </a:lnTo>
                  <a:lnTo>
                    <a:pt x="393" y="10184"/>
                  </a:lnTo>
                  <a:cubicBezTo>
                    <a:pt x="393" y="9624"/>
                    <a:pt x="750" y="9124"/>
                    <a:pt x="1286" y="8969"/>
                  </a:cubicBezTo>
                  <a:lnTo>
                    <a:pt x="1941" y="8755"/>
                  </a:lnTo>
                  <a:lnTo>
                    <a:pt x="1941" y="8755"/>
                  </a:lnTo>
                  <a:cubicBezTo>
                    <a:pt x="1870" y="8886"/>
                    <a:pt x="1834" y="9041"/>
                    <a:pt x="1834" y="9184"/>
                  </a:cubicBezTo>
                  <a:cubicBezTo>
                    <a:pt x="1834" y="9493"/>
                    <a:pt x="2215" y="9791"/>
                    <a:pt x="2393" y="9922"/>
                  </a:cubicBezTo>
                  <a:cubicBezTo>
                    <a:pt x="2215" y="10101"/>
                    <a:pt x="2131" y="10363"/>
                    <a:pt x="2167" y="10613"/>
                  </a:cubicBezTo>
                  <a:cubicBezTo>
                    <a:pt x="2251" y="10934"/>
                    <a:pt x="2405" y="11220"/>
                    <a:pt x="2632" y="11458"/>
                  </a:cubicBezTo>
                  <a:cubicBezTo>
                    <a:pt x="2675" y="11511"/>
                    <a:pt x="2728" y="11533"/>
                    <a:pt x="2779" y="11533"/>
                  </a:cubicBezTo>
                  <a:cubicBezTo>
                    <a:pt x="2923" y="11533"/>
                    <a:pt x="3052" y="11360"/>
                    <a:pt x="2929" y="11220"/>
                  </a:cubicBezTo>
                  <a:cubicBezTo>
                    <a:pt x="2655" y="10886"/>
                    <a:pt x="2572" y="10672"/>
                    <a:pt x="2548" y="10541"/>
                  </a:cubicBezTo>
                  <a:cubicBezTo>
                    <a:pt x="2536" y="10398"/>
                    <a:pt x="2596" y="10243"/>
                    <a:pt x="2715" y="10136"/>
                  </a:cubicBezTo>
                  <a:cubicBezTo>
                    <a:pt x="2774" y="10065"/>
                    <a:pt x="2810" y="9970"/>
                    <a:pt x="2798" y="9874"/>
                  </a:cubicBezTo>
                  <a:cubicBezTo>
                    <a:pt x="2786" y="9779"/>
                    <a:pt x="2739" y="9696"/>
                    <a:pt x="2655" y="9636"/>
                  </a:cubicBezTo>
                  <a:cubicBezTo>
                    <a:pt x="2334" y="9410"/>
                    <a:pt x="2215" y="9243"/>
                    <a:pt x="2215" y="9184"/>
                  </a:cubicBezTo>
                  <a:cubicBezTo>
                    <a:pt x="2215" y="9077"/>
                    <a:pt x="2251" y="8969"/>
                    <a:pt x="2310" y="8874"/>
                  </a:cubicBezTo>
                  <a:cubicBezTo>
                    <a:pt x="2417" y="8672"/>
                    <a:pt x="2608" y="8517"/>
                    <a:pt x="2834" y="8458"/>
                  </a:cubicBezTo>
                  <a:close/>
                  <a:moveTo>
                    <a:pt x="7144" y="8434"/>
                  </a:moveTo>
                  <a:cubicBezTo>
                    <a:pt x="7465" y="8458"/>
                    <a:pt x="7751" y="8648"/>
                    <a:pt x="7894" y="8946"/>
                  </a:cubicBezTo>
                  <a:cubicBezTo>
                    <a:pt x="7930" y="9017"/>
                    <a:pt x="7942" y="9100"/>
                    <a:pt x="7942" y="9196"/>
                  </a:cubicBezTo>
                  <a:cubicBezTo>
                    <a:pt x="7942" y="9243"/>
                    <a:pt x="7823" y="9422"/>
                    <a:pt x="7501" y="9636"/>
                  </a:cubicBezTo>
                  <a:cubicBezTo>
                    <a:pt x="7335" y="9755"/>
                    <a:pt x="7311" y="9982"/>
                    <a:pt x="7442" y="10136"/>
                  </a:cubicBezTo>
                  <a:cubicBezTo>
                    <a:pt x="7561" y="10243"/>
                    <a:pt x="7608" y="10386"/>
                    <a:pt x="7608" y="10541"/>
                  </a:cubicBezTo>
                  <a:cubicBezTo>
                    <a:pt x="7525" y="11017"/>
                    <a:pt x="6775" y="11803"/>
                    <a:pt x="5537" y="12732"/>
                  </a:cubicBezTo>
                  <a:lnTo>
                    <a:pt x="5406" y="12732"/>
                  </a:lnTo>
                  <a:cubicBezTo>
                    <a:pt x="5560" y="12470"/>
                    <a:pt x="5751" y="12148"/>
                    <a:pt x="5941" y="11803"/>
                  </a:cubicBezTo>
                  <a:cubicBezTo>
                    <a:pt x="5941" y="11803"/>
                    <a:pt x="5953" y="11791"/>
                    <a:pt x="5953" y="11779"/>
                  </a:cubicBezTo>
                  <a:cubicBezTo>
                    <a:pt x="6513" y="10755"/>
                    <a:pt x="7108" y="9446"/>
                    <a:pt x="7144" y="8434"/>
                  </a:cubicBezTo>
                  <a:close/>
                  <a:moveTo>
                    <a:pt x="8239" y="8827"/>
                  </a:moveTo>
                  <a:lnTo>
                    <a:pt x="8692" y="8981"/>
                  </a:lnTo>
                  <a:cubicBezTo>
                    <a:pt x="9228" y="9136"/>
                    <a:pt x="9585" y="9636"/>
                    <a:pt x="9585" y="10196"/>
                  </a:cubicBezTo>
                  <a:lnTo>
                    <a:pt x="9585" y="12387"/>
                  </a:lnTo>
                  <a:cubicBezTo>
                    <a:pt x="9585" y="12577"/>
                    <a:pt x="9430" y="12732"/>
                    <a:pt x="9240" y="12732"/>
                  </a:cubicBezTo>
                  <a:lnTo>
                    <a:pt x="8382" y="12732"/>
                  </a:lnTo>
                  <a:lnTo>
                    <a:pt x="8382" y="11672"/>
                  </a:lnTo>
                  <a:cubicBezTo>
                    <a:pt x="8382" y="11541"/>
                    <a:pt x="8284" y="11476"/>
                    <a:pt x="8186" y="11476"/>
                  </a:cubicBezTo>
                  <a:cubicBezTo>
                    <a:pt x="8088" y="11476"/>
                    <a:pt x="7989" y="11541"/>
                    <a:pt x="7989" y="11672"/>
                  </a:cubicBezTo>
                  <a:lnTo>
                    <a:pt x="7989" y="12732"/>
                  </a:lnTo>
                  <a:lnTo>
                    <a:pt x="6168" y="12732"/>
                  </a:lnTo>
                  <a:cubicBezTo>
                    <a:pt x="6465" y="12506"/>
                    <a:pt x="6799" y="12220"/>
                    <a:pt x="7084" y="11934"/>
                  </a:cubicBezTo>
                  <a:cubicBezTo>
                    <a:pt x="7632" y="11410"/>
                    <a:pt x="7930" y="10982"/>
                    <a:pt x="7977" y="10613"/>
                  </a:cubicBezTo>
                  <a:cubicBezTo>
                    <a:pt x="8013" y="10363"/>
                    <a:pt x="7930" y="10112"/>
                    <a:pt x="7763" y="9922"/>
                  </a:cubicBezTo>
                  <a:cubicBezTo>
                    <a:pt x="7942" y="9791"/>
                    <a:pt x="8323" y="9505"/>
                    <a:pt x="8323" y="9184"/>
                  </a:cubicBezTo>
                  <a:cubicBezTo>
                    <a:pt x="8323" y="9065"/>
                    <a:pt x="8287" y="8946"/>
                    <a:pt x="8239" y="8827"/>
                  </a:cubicBezTo>
                  <a:close/>
                  <a:moveTo>
                    <a:pt x="7886" y="0"/>
                  </a:moveTo>
                  <a:cubicBezTo>
                    <a:pt x="7825" y="0"/>
                    <a:pt x="7763" y="24"/>
                    <a:pt x="7716" y="76"/>
                  </a:cubicBezTo>
                  <a:lnTo>
                    <a:pt x="7144" y="635"/>
                  </a:lnTo>
                  <a:cubicBezTo>
                    <a:pt x="6503" y="209"/>
                    <a:pt x="5784" y="8"/>
                    <a:pt x="5075" y="8"/>
                  </a:cubicBezTo>
                  <a:cubicBezTo>
                    <a:pt x="3741" y="8"/>
                    <a:pt x="2443" y="722"/>
                    <a:pt x="1774" y="2004"/>
                  </a:cubicBezTo>
                  <a:cubicBezTo>
                    <a:pt x="750" y="3969"/>
                    <a:pt x="1643" y="6386"/>
                    <a:pt x="3691" y="7207"/>
                  </a:cubicBezTo>
                  <a:lnTo>
                    <a:pt x="3691" y="7636"/>
                  </a:lnTo>
                  <a:cubicBezTo>
                    <a:pt x="3675" y="7635"/>
                    <a:pt x="3658" y="7634"/>
                    <a:pt x="3641" y="7634"/>
                  </a:cubicBezTo>
                  <a:cubicBezTo>
                    <a:pt x="3490" y="7634"/>
                    <a:pt x="3334" y="7683"/>
                    <a:pt x="3227" y="7791"/>
                  </a:cubicBezTo>
                  <a:lnTo>
                    <a:pt x="2941" y="8041"/>
                  </a:lnTo>
                  <a:lnTo>
                    <a:pt x="2846" y="8053"/>
                  </a:lnTo>
                  <a:cubicBezTo>
                    <a:pt x="2703" y="8077"/>
                    <a:pt x="2572" y="8124"/>
                    <a:pt x="2453" y="8196"/>
                  </a:cubicBezTo>
                  <a:lnTo>
                    <a:pt x="1167" y="8600"/>
                  </a:lnTo>
                  <a:cubicBezTo>
                    <a:pt x="477" y="8815"/>
                    <a:pt x="0" y="9458"/>
                    <a:pt x="0" y="10184"/>
                  </a:cubicBezTo>
                  <a:lnTo>
                    <a:pt x="0" y="12387"/>
                  </a:lnTo>
                  <a:cubicBezTo>
                    <a:pt x="0" y="12784"/>
                    <a:pt x="322" y="13113"/>
                    <a:pt x="729" y="13113"/>
                  </a:cubicBezTo>
                  <a:cubicBezTo>
                    <a:pt x="736" y="13113"/>
                    <a:pt x="743" y="13113"/>
                    <a:pt x="750" y="13113"/>
                  </a:cubicBezTo>
                  <a:lnTo>
                    <a:pt x="9240" y="13113"/>
                  </a:lnTo>
                  <a:cubicBezTo>
                    <a:pt x="9644" y="13113"/>
                    <a:pt x="9966" y="12791"/>
                    <a:pt x="9978" y="12387"/>
                  </a:cubicBezTo>
                  <a:lnTo>
                    <a:pt x="9978" y="10184"/>
                  </a:lnTo>
                  <a:cubicBezTo>
                    <a:pt x="9978" y="9458"/>
                    <a:pt x="9501" y="8815"/>
                    <a:pt x="8811" y="8600"/>
                  </a:cubicBezTo>
                  <a:lnTo>
                    <a:pt x="8823" y="8600"/>
                  </a:lnTo>
                  <a:lnTo>
                    <a:pt x="7823" y="8279"/>
                  </a:lnTo>
                  <a:cubicBezTo>
                    <a:pt x="7656" y="8160"/>
                    <a:pt x="7465" y="8088"/>
                    <a:pt x="7263" y="8065"/>
                  </a:cubicBezTo>
                  <a:lnTo>
                    <a:pt x="7037" y="8029"/>
                  </a:lnTo>
                  <a:lnTo>
                    <a:pt x="6763" y="7779"/>
                  </a:lnTo>
                  <a:cubicBezTo>
                    <a:pt x="6651" y="7688"/>
                    <a:pt x="6505" y="7631"/>
                    <a:pt x="6361" y="7631"/>
                  </a:cubicBezTo>
                  <a:cubicBezTo>
                    <a:pt x="6336" y="7631"/>
                    <a:pt x="6311" y="7632"/>
                    <a:pt x="6287" y="7636"/>
                  </a:cubicBezTo>
                  <a:lnTo>
                    <a:pt x="6287" y="7267"/>
                  </a:lnTo>
                  <a:cubicBezTo>
                    <a:pt x="8597" y="6469"/>
                    <a:pt x="9537" y="3707"/>
                    <a:pt x="8192" y="1671"/>
                  </a:cubicBezTo>
                  <a:lnTo>
                    <a:pt x="8751" y="1111"/>
                  </a:lnTo>
                  <a:cubicBezTo>
                    <a:pt x="8882" y="969"/>
                    <a:pt x="8811" y="730"/>
                    <a:pt x="8620" y="695"/>
                  </a:cubicBezTo>
                  <a:lnTo>
                    <a:pt x="8216" y="599"/>
                  </a:lnTo>
                  <a:lnTo>
                    <a:pt x="8132" y="195"/>
                  </a:lnTo>
                  <a:cubicBezTo>
                    <a:pt x="8102" y="73"/>
                    <a:pt x="7994" y="0"/>
                    <a:pt x="78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1"/>
            <p:cNvSpPr/>
            <p:nvPr/>
          </p:nvSpPr>
          <p:spPr>
            <a:xfrm>
              <a:off x="3681100" y="2690575"/>
              <a:ext cx="120275" cy="111500"/>
            </a:xfrm>
            <a:custGeom>
              <a:avLst/>
              <a:gdLst/>
              <a:ahLst/>
              <a:cxnLst/>
              <a:rect l="l" t="t" r="r" b="b"/>
              <a:pathLst>
                <a:path w="4811" h="4460" extrusionOk="0">
                  <a:moveTo>
                    <a:pt x="978" y="0"/>
                  </a:moveTo>
                  <a:cubicBezTo>
                    <a:pt x="923" y="0"/>
                    <a:pt x="866" y="25"/>
                    <a:pt x="822" y="86"/>
                  </a:cubicBezTo>
                  <a:cubicBezTo>
                    <a:pt x="48" y="1194"/>
                    <a:pt x="179" y="2694"/>
                    <a:pt x="1132" y="3646"/>
                  </a:cubicBezTo>
                  <a:cubicBezTo>
                    <a:pt x="1669" y="4183"/>
                    <a:pt x="2383" y="4459"/>
                    <a:pt x="3101" y="4459"/>
                  </a:cubicBezTo>
                  <a:cubicBezTo>
                    <a:pt x="3656" y="4459"/>
                    <a:pt x="4214" y="4294"/>
                    <a:pt x="4692" y="3956"/>
                  </a:cubicBezTo>
                  <a:lnTo>
                    <a:pt x="4715" y="3956"/>
                  </a:lnTo>
                  <a:cubicBezTo>
                    <a:pt x="4799" y="3896"/>
                    <a:pt x="4811" y="3777"/>
                    <a:pt x="4751" y="3694"/>
                  </a:cubicBezTo>
                  <a:cubicBezTo>
                    <a:pt x="4714" y="3642"/>
                    <a:pt x="4654" y="3613"/>
                    <a:pt x="4594" y="3613"/>
                  </a:cubicBezTo>
                  <a:cubicBezTo>
                    <a:pt x="4557" y="3613"/>
                    <a:pt x="4521" y="3624"/>
                    <a:pt x="4489" y="3646"/>
                  </a:cubicBezTo>
                  <a:cubicBezTo>
                    <a:pt x="4084" y="3944"/>
                    <a:pt x="3596" y="4099"/>
                    <a:pt x="3096" y="4099"/>
                  </a:cubicBezTo>
                  <a:cubicBezTo>
                    <a:pt x="1144" y="4099"/>
                    <a:pt x="1" y="1896"/>
                    <a:pt x="1144" y="313"/>
                  </a:cubicBezTo>
                  <a:cubicBezTo>
                    <a:pt x="1246" y="159"/>
                    <a:pt x="1117" y="0"/>
                    <a:pt x="9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21"/>
          <p:cNvGrpSpPr/>
          <p:nvPr/>
        </p:nvGrpSpPr>
        <p:grpSpPr>
          <a:xfrm>
            <a:off x="3231309" y="8979898"/>
            <a:ext cx="288782" cy="288518"/>
            <a:chOff x="3115550" y="2639725"/>
            <a:chExt cx="328050" cy="327750"/>
          </a:xfrm>
        </p:grpSpPr>
        <p:sp>
          <p:nvSpPr>
            <p:cNvPr id="557" name="Google Shape;557;p21"/>
            <p:cNvSpPr/>
            <p:nvPr/>
          </p:nvSpPr>
          <p:spPr>
            <a:xfrm>
              <a:off x="3150675" y="2755825"/>
              <a:ext cx="134575" cy="9550"/>
            </a:xfrm>
            <a:custGeom>
              <a:avLst/>
              <a:gdLst/>
              <a:ahLst/>
              <a:cxnLst/>
              <a:rect l="l" t="t" r="r" b="b"/>
              <a:pathLst>
                <a:path w="5383" h="382" extrusionOk="0">
                  <a:moveTo>
                    <a:pt x="239" y="1"/>
                  </a:moveTo>
                  <a:cubicBezTo>
                    <a:pt x="1" y="24"/>
                    <a:pt x="1" y="370"/>
                    <a:pt x="239" y="382"/>
                  </a:cubicBezTo>
                  <a:lnTo>
                    <a:pt x="5144" y="382"/>
                  </a:lnTo>
                  <a:cubicBezTo>
                    <a:pt x="5382" y="370"/>
                    <a:pt x="5382" y="24"/>
                    <a:pt x="5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1"/>
            <p:cNvSpPr/>
            <p:nvPr/>
          </p:nvSpPr>
          <p:spPr>
            <a:xfrm>
              <a:off x="3150675" y="2789450"/>
              <a:ext cx="134575" cy="9850"/>
            </a:xfrm>
            <a:custGeom>
              <a:avLst/>
              <a:gdLst/>
              <a:ahLst/>
              <a:cxnLst/>
              <a:rect l="l" t="t" r="r" b="b"/>
              <a:pathLst>
                <a:path w="5383" h="394" extrusionOk="0">
                  <a:moveTo>
                    <a:pt x="239" y="1"/>
                  </a:moveTo>
                  <a:cubicBezTo>
                    <a:pt x="1" y="25"/>
                    <a:pt x="1" y="370"/>
                    <a:pt x="239" y="394"/>
                  </a:cubicBezTo>
                  <a:lnTo>
                    <a:pt x="5144" y="394"/>
                  </a:lnTo>
                  <a:cubicBezTo>
                    <a:pt x="5382" y="370"/>
                    <a:pt x="5382" y="25"/>
                    <a:pt x="5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1"/>
            <p:cNvSpPr/>
            <p:nvPr/>
          </p:nvSpPr>
          <p:spPr>
            <a:xfrm>
              <a:off x="3150675" y="2823400"/>
              <a:ext cx="134575" cy="9550"/>
            </a:xfrm>
            <a:custGeom>
              <a:avLst/>
              <a:gdLst/>
              <a:ahLst/>
              <a:cxnLst/>
              <a:rect l="l" t="t" r="r" b="b"/>
              <a:pathLst>
                <a:path w="5383" h="382" extrusionOk="0">
                  <a:moveTo>
                    <a:pt x="239" y="0"/>
                  </a:moveTo>
                  <a:cubicBezTo>
                    <a:pt x="1" y="12"/>
                    <a:pt x="1" y="357"/>
                    <a:pt x="239" y="381"/>
                  </a:cubicBezTo>
                  <a:lnTo>
                    <a:pt x="5144" y="381"/>
                  </a:lnTo>
                  <a:cubicBezTo>
                    <a:pt x="5382" y="357"/>
                    <a:pt x="5382" y="12"/>
                    <a:pt x="51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1"/>
            <p:cNvSpPr/>
            <p:nvPr/>
          </p:nvSpPr>
          <p:spPr>
            <a:xfrm>
              <a:off x="3150675" y="2857025"/>
              <a:ext cx="133675" cy="9850"/>
            </a:xfrm>
            <a:custGeom>
              <a:avLst/>
              <a:gdLst/>
              <a:ahLst/>
              <a:cxnLst/>
              <a:rect l="l" t="t" r="r" b="b"/>
              <a:pathLst>
                <a:path w="5347" h="394" extrusionOk="0">
                  <a:moveTo>
                    <a:pt x="239" y="1"/>
                  </a:moveTo>
                  <a:cubicBezTo>
                    <a:pt x="1" y="24"/>
                    <a:pt x="1" y="370"/>
                    <a:pt x="239" y="394"/>
                  </a:cubicBezTo>
                  <a:lnTo>
                    <a:pt x="5144" y="394"/>
                  </a:lnTo>
                  <a:cubicBezTo>
                    <a:pt x="5251" y="394"/>
                    <a:pt x="5347" y="298"/>
                    <a:pt x="5347" y="191"/>
                  </a:cubicBezTo>
                  <a:cubicBezTo>
                    <a:pt x="5347" y="84"/>
                    <a:pt x="5251" y="1"/>
                    <a:pt x="5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1"/>
            <p:cNvSpPr/>
            <p:nvPr/>
          </p:nvSpPr>
          <p:spPr>
            <a:xfrm>
              <a:off x="3150075" y="2906450"/>
              <a:ext cx="74450" cy="9825"/>
            </a:xfrm>
            <a:custGeom>
              <a:avLst/>
              <a:gdLst/>
              <a:ahLst/>
              <a:cxnLst/>
              <a:rect l="l" t="t" r="r" b="b"/>
              <a:pathLst>
                <a:path w="2978" h="393" extrusionOk="0">
                  <a:moveTo>
                    <a:pt x="251" y="0"/>
                  </a:moveTo>
                  <a:cubicBezTo>
                    <a:pt x="1" y="0"/>
                    <a:pt x="1" y="393"/>
                    <a:pt x="251" y="393"/>
                  </a:cubicBezTo>
                  <a:lnTo>
                    <a:pt x="2715" y="393"/>
                  </a:lnTo>
                  <a:cubicBezTo>
                    <a:pt x="2977" y="393"/>
                    <a:pt x="2977" y="0"/>
                    <a:pt x="27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1"/>
            <p:cNvSpPr/>
            <p:nvPr/>
          </p:nvSpPr>
          <p:spPr>
            <a:xfrm>
              <a:off x="3214675" y="2672775"/>
              <a:ext cx="119975" cy="37225"/>
            </a:xfrm>
            <a:custGeom>
              <a:avLst/>
              <a:gdLst/>
              <a:ahLst/>
              <a:cxnLst/>
              <a:rect l="l" t="t" r="r" b="b"/>
              <a:pathLst>
                <a:path w="4799" h="1489" extrusionOk="0">
                  <a:moveTo>
                    <a:pt x="429" y="1"/>
                  </a:moveTo>
                  <a:cubicBezTo>
                    <a:pt x="191" y="1"/>
                    <a:pt x="1" y="191"/>
                    <a:pt x="1" y="429"/>
                  </a:cubicBezTo>
                  <a:lnTo>
                    <a:pt x="1" y="1048"/>
                  </a:lnTo>
                  <a:cubicBezTo>
                    <a:pt x="1" y="1287"/>
                    <a:pt x="191" y="1489"/>
                    <a:pt x="429" y="1489"/>
                  </a:cubicBezTo>
                  <a:lnTo>
                    <a:pt x="763" y="1489"/>
                  </a:lnTo>
                  <a:cubicBezTo>
                    <a:pt x="1013" y="1477"/>
                    <a:pt x="1013" y="1096"/>
                    <a:pt x="763" y="1096"/>
                  </a:cubicBezTo>
                  <a:lnTo>
                    <a:pt x="429" y="1096"/>
                  </a:lnTo>
                  <a:cubicBezTo>
                    <a:pt x="405" y="1096"/>
                    <a:pt x="382" y="1084"/>
                    <a:pt x="382" y="1048"/>
                  </a:cubicBezTo>
                  <a:lnTo>
                    <a:pt x="382" y="429"/>
                  </a:lnTo>
                  <a:cubicBezTo>
                    <a:pt x="382" y="406"/>
                    <a:pt x="405" y="382"/>
                    <a:pt x="429" y="382"/>
                  </a:cubicBezTo>
                  <a:lnTo>
                    <a:pt x="4370" y="382"/>
                  </a:lnTo>
                  <a:cubicBezTo>
                    <a:pt x="4394" y="382"/>
                    <a:pt x="4418" y="406"/>
                    <a:pt x="4418" y="429"/>
                  </a:cubicBezTo>
                  <a:lnTo>
                    <a:pt x="4418" y="1048"/>
                  </a:lnTo>
                  <a:cubicBezTo>
                    <a:pt x="4418" y="1084"/>
                    <a:pt x="4394" y="1096"/>
                    <a:pt x="4370" y="1096"/>
                  </a:cubicBezTo>
                  <a:lnTo>
                    <a:pt x="1655" y="1096"/>
                  </a:lnTo>
                  <a:cubicBezTo>
                    <a:pt x="1405" y="1096"/>
                    <a:pt x="1405" y="1489"/>
                    <a:pt x="1655" y="1489"/>
                  </a:cubicBezTo>
                  <a:lnTo>
                    <a:pt x="4370" y="1489"/>
                  </a:lnTo>
                  <a:cubicBezTo>
                    <a:pt x="4608" y="1477"/>
                    <a:pt x="4799" y="1287"/>
                    <a:pt x="4799" y="1048"/>
                  </a:cubicBezTo>
                  <a:lnTo>
                    <a:pt x="4799" y="429"/>
                  </a:lnTo>
                  <a:cubicBezTo>
                    <a:pt x="4799" y="191"/>
                    <a:pt x="4608" y="1"/>
                    <a:pt x="43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1"/>
            <p:cNvSpPr/>
            <p:nvPr/>
          </p:nvSpPr>
          <p:spPr>
            <a:xfrm>
              <a:off x="3115550" y="2639725"/>
              <a:ext cx="259875" cy="327750"/>
            </a:xfrm>
            <a:custGeom>
              <a:avLst/>
              <a:gdLst/>
              <a:ahLst/>
              <a:cxnLst/>
              <a:rect l="l" t="t" r="r" b="b"/>
              <a:pathLst>
                <a:path w="10395" h="13110" extrusionOk="0">
                  <a:moveTo>
                    <a:pt x="2418" y="656"/>
                  </a:moveTo>
                  <a:lnTo>
                    <a:pt x="2418" y="2144"/>
                  </a:lnTo>
                  <a:cubicBezTo>
                    <a:pt x="2418" y="2299"/>
                    <a:pt x="2299" y="2418"/>
                    <a:pt x="2144" y="2418"/>
                  </a:cubicBezTo>
                  <a:lnTo>
                    <a:pt x="656" y="2418"/>
                  </a:lnTo>
                  <a:lnTo>
                    <a:pt x="2418" y="656"/>
                  </a:lnTo>
                  <a:close/>
                  <a:moveTo>
                    <a:pt x="2890" y="0"/>
                  </a:moveTo>
                  <a:cubicBezTo>
                    <a:pt x="2644" y="0"/>
                    <a:pt x="2421" y="105"/>
                    <a:pt x="2251" y="275"/>
                  </a:cubicBezTo>
                  <a:lnTo>
                    <a:pt x="275" y="2251"/>
                  </a:lnTo>
                  <a:cubicBezTo>
                    <a:pt x="96" y="2430"/>
                    <a:pt x="1" y="2680"/>
                    <a:pt x="1" y="2930"/>
                  </a:cubicBezTo>
                  <a:lnTo>
                    <a:pt x="1" y="12157"/>
                  </a:lnTo>
                  <a:cubicBezTo>
                    <a:pt x="1" y="12681"/>
                    <a:pt x="417" y="13110"/>
                    <a:pt x="941" y="13110"/>
                  </a:cubicBezTo>
                  <a:lnTo>
                    <a:pt x="9442" y="13110"/>
                  </a:lnTo>
                  <a:cubicBezTo>
                    <a:pt x="9966" y="13110"/>
                    <a:pt x="10395" y="12681"/>
                    <a:pt x="10395" y="12157"/>
                  </a:cubicBezTo>
                  <a:lnTo>
                    <a:pt x="10395" y="11895"/>
                  </a:lnTo>
                  <a:cubicBezTo>
                    <a:pt x="10395" y="11788"/>
                    <a:pt x="10312" y="11705"/>
                    <a:pt x="10204" y="11705"/>
                  </a:cubicBezTo>
                  <a:cubicBezTo>
                    <a:pt x="10097" y="11705"/>
                    <a:pt x="10014" y="11800"/>
                    <a:pt x="10014" y="11907"/>
                  </a:cubicBezTo>
                  <a:lnTo>
                    <a:pt x="10014" y="12157"/>
                  </a:lnTo>
                  <a:cubicBezTo>
                    <a:pt x="10014" y="12479"/>
                    <a:pt x="9764" y="12729"/>
                    <a:pt x="9442" y="12729"/>
                  </a:cubicBezTo>
                  <a:lnTo>
                    <a:pt x="941" y="12729"/>
                  </a:lnTo>
                  <a:cubicBezTo>
                    <a:pt x="632" y="12729"/>
                    <a:pt x="382" y="12479"/>
                    <a:pt x="382" y="12157"/>
                  </a:cubicBezTo>
                  <a:lnTo>
                    <a:pt x="382" y="2930"/>
                  </a:lnTo>
                  <a:cubicBezTo>
                    <a:pt x="382" y="2894"/>
                    <a:pt x="382" y="2847"/>
                    <a:pt x="394" y="2811"/>
                  </a:cubicBezTo>
                  <a:lnTo>
                    <a:pt x="2144" y="2811"/>
                  </a:lnTo>
                  <a:cubicBezTo>
                    <a:pt x="2513" y="2811"/>
                    <a:pt x="2811" y="2513"/>
                    <a:pt x="2811" y="2144"/>
                  </a:cubicBezTo>
                  <a:lnTo>
                    <a:pt x="2811" y="394"/>
                  </a:lnTo>
                  <a:cubicBezTo>
                    <a:pt x="2846" y="382"/>
                    <a:pt x="2882" y="382"/>
                    <a:pt x="2930" y="382"/>
                  </a:cubicBezTo>
                  <a:lnTo>
                    <a:pt x="9442" y="382"/>
                  </a:lnTo>
                  <a:cubicBezTo>
                    <a:pt x="9752" y="382"/>
                    <a:pt x="10014" y="632"/>
                    <a:pt x="10014" y="942"/>
                  </a:cubicBezTo>
                  <a:lnTo>
                    <a:pt x="10014" y="3502"/>
                  </a:lnTo>
                  <a:cubicBezTo>
                    <a:pt x="10014" y="3632"/>
                    <a:pt x="10109" y="3698"/>
                    <a:pt x="10204" y="3698"/>
                  </a:cubicBezTo>
                  <a:cubicBezTo>
                    <a:pt x="10300" y="3698"/>
                    <a:pt x="10395" y="3632"/>
                    <a:pt x="10395" y="3502"/>
                  </a:cubicBezTo>
                  <a:lnTo>
                    <a:pt x="10395" y="942"/>
                  </a:lnTo>
                  <a:cubicBezTo>
                    <a:pt x="10395" y="418"/>
                    <a:pt x="9966" y="1"/>
                    <a:pt x="9442" y="1"/>
                  </a:cubicBezTo>
                  <a:lnTo>
                    <a:pt x="2930" y="1"/>
                  </a:lnTo>
                  <a:cubicBezTo>
                    <a:pt x="2916" y="0"/>
                    <a:pt x="2903" y="0"/>
                    <a:pt x="28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1"/>
            <p:cNvSpPr/>
            <p:nvPr/>
          </p:nvSpPr>
          <p:spPr>
            <a:xfrm>
              <a:off x="3297725" y="2744875"/>
              <a:ext cx="145875" cy="187250"/>
            </a:xfrm>
            <a:custGeom>
              <a:avLst/>
              <a:gdLst/>
              <a:ahLst/>
              <a:cxnLst/>
              <a:rect l="l" t="t" r="r" b="b"/>
              <a:pathLst>
                <a:path w="5835" h="7490" extrusionOk="0">
                  <a:moveTo>
                    <a:pt x="2911" y="394"/>
                  </a:moveTo>
                  <a:cubicBezTo>
                    <a:pt x="3025" y="394"/>
                    <a:pt x="3138" y="444"/>
                    <a:pt x="3215" y="546"/>
                  </a:cubicBezTo>
                  <a:cubicBezTo>
                    <a:pt x="3359" y="735"/>
                    <a:pt x="3585" y="842"/>
                    <a:pt x="3815" y="842"/>
                  </a:cubicBezTo>
                  <a:cubicBezTo>
                    <a:pt x="3889" y="842"/>
                    <a:pt x="3964" y="831"/>
                    <a:pt x="4037" y="808"/>
                  </a:cubicBezTo>
                  <a:cubicBezTo>
                    <a:pt x="4073" y="797"/>
                    <a:pt x="4109" y="792"/>
                    <a:pt x="4144" y="792"/>
                  </a:cubicBezTo>
                  <a:cubicBezTo>
                    <a:pt x="4345" y="792"/>
                    <a:pt x="4525" y="953"/>
                    <a:pt x="4525" y="1165"/>
                  </a:cubicBezTo>
                  <a:cubicBezTo>
                    <a:pt x="4537" y="1486"/>
                    <a:pt x="4739" y="1760"/>
                    <a:pt x="5037" y="1867"/>
                  </a:cubicBezTo>
                  <a:cubicBezTo>
                    <a:pt x="5275" y="1951"/>
                    <a:pt x="5370" y="2236"/>
                    <a:pt x="5227" y="2439"/>
                  </a:cubicBezTo>
                  <a:cubicBezTo>
                    <a:pt x="5049" y="2701"/>
                    <a:pt x="5049" y="3046"/>
                    <a:pt x="5227" y="3308"/>
                  </a:cubicBezTo>
                  <a:cubicBezTo>
                    <a:pt x="5370" y="3510"/>
                    <a:pt x="5275" y="3796"/>
                    <a:pt x="5049" y="3879"/>
                  </a:cubicBezTo>
                  <a:cubicBezTo>
                    <a:pt x="4739" y="3987"/>
                    <a:pt x="4537" y="4260"/>
                    <a:pt x="4537" y="4582"/>
                  </a:cubicBezTo>
                  <a:cubicBezTo>
                    <a:pt x="4527" y="4794"/>
                    <a:pt x="4353" y="4955"/>
                    <a:pt x="4156" y="4955"/>
                  </a:cubicBezTo>
                  <a:cubicBezTo>
                    <a:pt x="4120" y="4955"/>
                    <a:pt x="4084" y="4950"/>
                    <a:pt x="4048" y="4939"/>
                  </a:cubicBezTo>
                  <a:cubicBezTo>
                    <a:pt x="3973" y="4916"/>
                    <a:pt x="3897" y="4905"/>
                    <a:pt x="3822" y="4905"/>
                  </a:cubicBezTo>
                  <a:cubicBezTo>
                    <a:pt x="3589" y="4905"/>
                    <a:pt x="3368" y="5012"/>
                    <a:pt x="3215" y="5201"/>
                  </a:cubicBezTo>
                  <a:cubicBezTo>
                    <a:pt x="3138" y="5302"/>
                    <a:pt x="3025" y="5353"/>
                    <a:pt x="2911" y="5353"/>
                  </a:cubicBezTo>
                  <a:cubicBezTo>
                    <a:pt x="2798" y="5353"/>
                    <a:pt x="2685" y="5302"/>
                    <a:pt x="2608" y="5201"/>
                  </a:cubicBezTo>
                  <a:cubicBezTo>
                    <a:pt x="2465" y="5022"/>
                    <a:pt x="2251" y="4903"/>
                    <a:pt x="2013" y="4903"/>
                  </a:cubicBezTo>
                  <a:cubicBezTo>
                    <a:pt x="1929" y="4903"/>
                    <a:pt x="1858" y="4915"/>
                    <a:pt x="1786" y="4939"/>
                  </a:cubicBezTo>
                  <a:cubicBezTo>
                    <a:pt x="1749" y="4950"/>
                    <a:pt x="1711" y="4956"/>
                    <a:pt x="1673" y="4956"/>
                  </a:cubicBezTo>
                  <a:cubicBezTo>
                    <a:pt x="1475" y="4956"/>
                    <a:pt x="1298" y="4804"/>
                    <a:pt x="1298" y="4594"/>
                  </a:cubicBezTo>
                  <a:cubicBezTo>
                    <a:pt x="1286" y="4272"/>
                    <a:pt x="1084" y="3998"/>
                    <a:pt x="786" y="3891"/>
                  </a:cubicBezTo>
                  <a:cubicBezTo>
                    <a:pt x="548" y="3808"/>
                    <a:pt x="453" y="3522"/>
                    <a:pt x="596" y="3308"/>
                  </a:cubicBezTo>
                  <a:cubicBezTo>
                    <a:pt x="774" y="3046"/>
                    <a:pt x="774" y="2713"/>
                    <a:pt x="596" y="2451"/>
                  </a:cubicBezTo>
                  <a:cubicBezTo>
                    <a:pt x="453" y="2236"/>
                    <a:pt x="548" y="1951"/>
                    <a:pt x="786" y="1867"/>
                  </a:cubicBezTo>
                  <a:cubicBezTo>
                    <a:pt x="1084" y="1760"/>
                    <a:pt x="1286" y="1486"/>
                    <a:pt x="1298" y="1165"/>
                  </a:cubicBezTo>
                  <a:cubicBezTo>
                    <a:pt x="1298" y="1046"/>
                    <a:pt x="1358" y="939"/>
                    <a:pt x="1453" y="867"/>
                  </a:cubicBezTo>
                  <a:cubicBezTo>
                    <a:pt x="1519" y="818"/>
                    <a:pt x="1596" y="791"/>
                    <a:pt x="1676" y="791"/>
                  </a:cubicBezTo>
                  <a:cubicBezTo>
                    <a:pt x="1713" y="791"/>
                    <a:pt x="1749" y="797"/>
                    <a:pt x="1786" y="808"/>
                  </a:cubicBezTo>
                  <a:cubicBezTo>
                    <a:pt x="1859" y="831"/>
                    <a:pt x="1934" y="842"/>
                    <a:pt x="2008" y="842"/>
                  </a:cubicBezTo>
                  <a:cubicBezTo>
                    <a:pt x="2238" y="842"/>
                    <a:pt x="2464" y="735"/>
                    <a:pt x="2608" y="546"/>
                  </a:cubicBezTo>
                  <a:cubicBezTo>
                    <a:pt x="2685" y="444"/>
                    <a:pt x="2798" y="394"/>
                    <a:pt x="2911" y="394"/>
                  </a:cubicBezTo>
                  <a:close/>
                  <a:moveTo>
                    <a:pt x="3837" y="5295"/>
                  </a:moveTo>
                  <a:cubicBezTo>
                    <a:pt x="3848" y="5295"/>
                    <a:pt x="3859" y="5295"/>
                    <a:pt x="3870" y="5296"/>
                  </a:cubicBezTo>
                  <a:lnTo>
                    <a:pt x="3870" y="7082"/>
                  </a:lnTo>
                  <a:cubicBezTo>
                    <a:pt x="3870" y="7100"/>
                    <a:pt x="3857" y="7111"/>
                    <a:pt x="3846" y="7111"/>
                  </a:cubicBezTo>
                  <a:cubicBezTo>
                    <a:pt x="3841" y="7111"/>
                    <a:pt x="3837" y="7109"/>
                    <a:pt x="3834" y="7106"/>
                  </a:cubicBezTo>
                  <a:lnTo>
                    <a:pt x="3834" y="7094"/>
                  </a:lnTo>
                  <a:lnTo>
                    <a:pt x="3132" y="6677"/>
                  </a:lnTo>
                  <a:cubicBezTo>
                    <a:pt x="3066" y="6636"/>
                    <a:pt x="2992" y="6615"/>
                    <a:pt x="2917" y="6615"/>
                  </a:cubicBezTo>
                  <a:cubicBezTo>
                    <a:pt x="2843" y="6615"/>
                    <a:pt x="2769" y="6636"/>
                    <a:pt x="2703" y="6677"/>
                  </a:cubicBezTo>
                  <a:lnTo>
                    <a:pt x="2001" y="7106"/>
                  </a:lnTo>
                  <a:cubicBezTo>
                    <a:pt x="1994" y="7109"/>
                    <a:pt x="1989" y="7111"/>
                    <a:pt x="1984" y="7111"/>
                  </a:cubicBezTo>
                  <a:cubicBezTo>
                    <a:pt x="1971" y="7111"/>
                    <a:pt x="1965" y="7100"/>
                    <a:pt x="1965" y="7082"/>
                  </a:cubicBezTo>
                  <a:lnTo>
                    <a:pt x="1965" y="5296"/>
                  </a:lnTo>
                  <a:cubicBezTo>
                    <a:pt x="1976" y="5295"/>
                    <a:pt x="1987" y="5295"/>
                    <a:pt x="1998" y="5295"/>
                  </a:cubicBezTo>
                  <a:cubicBezTo>
                    <a:pt x="2118" y="5295"/>
                    <a:pt x="2234" y="5353"/>
                    <a:pt x="2310" y="5451"/>
                  </a:cubicBezTo>
                  <a:cubicBezTo>
                    <a:pt x="2465" y="5648"/>
                    <a:pt x="2691" y="5746"/>
                    <a:pt x="2917" y="5746"/>
                  </a:cubicBezTo>
                  <a:cubicBezTo>
                    <a:pt x="3144" y="5746"/>
                    <a:pt x="3370" y="5648"/>
                    <a:pt x="3525" y="5451"/>
                  </a:cubicBezTo>
                  <a:cubicBezTo>
                    <a:pt x="3601" y="5353"/>
                    <a:pt x="3717" y="5295"/>
                    <a:pt x="3837" y="5295"/>
                  </a:cubicBezTo>
                  <a:close/>
                  <a:moveTo>
                    <a:pt x="2917" y="1"/>
                  </a:moveTo>
                  <a:cubicBezTo>
                    <a:pt x="2691" y="1"/>
                    <a:pt x="2465" y="99"/>
                    <a:pt x="2310" y="296"/>
                  </a:cubicBezTo>
                  <a:cubicBezTo>
                    <a:pt x="2235" y="399"/>
                    <a:pt x="2116" y="450"/>
                    <a:pt x="1994" y="450"/>
                  </a:cubicBezTo>
                  <a:cubicBezTo>
                    <a:pt x="1960" y="450"/>
                    <a:pt x="1927" y="446"/>
                    <a:pt x="1893" y="439"/>
                  </a:cubicBezTo>
                  <a:cubicBezTo>
                    <a:pt x="1820" y="417"/>
                    <a:pt x="1746" y="406"/>
                    <a:pt x="1674" y="406"/>
                  </a:cubicBezTo>
                  <a:cubicBezTo>
                    <a:pt x="1278" y="406"/>
                    <a:pt x="927" y="720"/>
                    <a:pt x="917" y="1153"/>
                  </a:cubicBezTo>
                  <a:cubicBezTo>
                    <a:pt x="905" y="1308"/>
                    <a:pt x="810" y="1451"/>
                    <a:pt x="655" y="1498"/>
                  </a:cubicBezTo>
                  <a:cubicBezTo>
                    <a:pt x="191" y="1665"/>
                    <a:pt x="0" y="2236"/>
                    <a:pt x="286" y="2653"/>
                  </a:cubicBezTo>
                  <a:cubicBezTo>
                    <a:pt x="369" y="2784"/>
                    <a:pt x="369" y="2951"/>
                    <a:pt x="286" y="3082"/>
                  </a:cubicBezTo>
                  <a:cubicBezTo>
                    <a:pt x="0" y="3498"/>
                    <a:pt x="191" y="4070"/>
                    <a:pt x="655" y="4237"/>
                  </a:cubicBezTo>
                  <a:cubicBezTo>
                    <a:pt x="810" y="4296"/>
                    <a:pt x="905" y="4427"/>
                    <a:pt x="917" y="4594"/>
                  </a:cubicBezTo>
                  <a:cubicBezTo>
                    <a:pt x="917" y="4963"/>
                    <a:pt x="1203" y="5284"/>
                    <a:pt x="1584" y="5332"/>
                  </a:cubicBezTo>
                  <a:lnTo>
                    <a:pt x="1584" y="7082"/>
                  </a:lnTo>
                  <a:cubicBezTo>
                    <a:pt x="1584" y="7322"/>
                    <a:pt x="1776" y="7489"/>
                    <a:pt x="1988" y="7489"/>
                  </a:cubicBezTo>
                  <a:cubicBezTo>
                    <a:pt x="2059" y="7489"/>
                    <a:pt x="2134" y="7470"/>
                    <a:pt x="2203" y="7427"/>
                  </a:cubicBezTo>
                  <a:lnTo>
                    <a:pt x="2905" y="6999"/>
                  </a:lnTo>
                  <a:cubicBezTo>
                    <a:pt x="2905" y="6993"/>
                    <a:pt x="2908" y="6990"/>
                    <a:pt x="2913" y="6990"/>
                  </a:cubicBezTo>
                  <a:cubicBezTo>
                    <a:pt x="2917" y="6990"/>
                    <a:pt x="2923" y="6993"/>
                    <a:pt x="2929" y="6999"/>
                  </a:cubicBezTo>
                  <a:lnTo>
                    <a:pt x="3632" y="7427"/>
                  </a:lnTo>
                  <a:cubicBezTo>
                    <a:pt x="3701" y="7470"/>
                    <a:pt x="3775" y="7489"/>
                    <a:pt x="3847" y="7489"/>
                  </a:cubicBezTo>
                  <a:cubicBezTo>
                    <a:pt x="4059" y="7489"/>
                    <a:pt x="4251" y="7322"/>
                    <a:pt x="4251" y="7082"/>
                  </a:cubicBezTo>
                  <a:lnTo>
                    <a:pt x="4251" y="5332"/>
                  </a:lnTo>
                  <a:cubicBezTo>
                    <a:pt x="4632" y="5284"/>
                    <a:pt x="4906" y="4963"/>
                    <a:pt x="4918" y="4594"/>
                  </a:cubicBezTo>
                  <a:cubicBezTo>
                    <a:pt x="4918" y="4427"/>
                    <a:pt x="5025" y="4296"/>
                    <a:pt x="5168" y="4237"/>
                  </a:cubicBezTo>
                  <a:cubicBezTo>
                    <a:pt x="5644" y="4070"/>
                    <a:pt x="5834" y="3498"/>
                    <a:pt x="5549" y="3082"/>
                  </a:cubicBezTo>
                  <a:cubicBezTo>
                    <a:pt x="5453" y="2951"/>
                    <a:pt x="5453" y="2784"/>
                    <a:pt x="5549" y="2653"/>
                  </a:cubicBezTo>
                  <a:cubicBezTo>
                    <a:pt x="5834" y="2236"/>
                    <a:pt x="5644" y="1665"/>
                    <a:pt x="5168" y="1498"/>
                  </a:cubicBezTo>
                  <a:cubicBezTo>
                    <a:pt x="5025" y="1451"/>
                    <a:pt x="4918" y="1308"/>
                    <a:pt x="4918" y="1153"/>
                  </a:cubicBezTo>
                  <a:cubicBezTo>
                    <a:pt x="4908" y="720"/>
                    <a:pt x="4557" y="406"/>
                    <a:pt x="4161" y="406"/>
                  </a:cubicBezTo>
                  <a:cubicBezTo>
                    <a:pt x="4088" y="406"/>
                    <a:pt x="4015" y="417"/>
                    <a:pt x="3941" y="439"/>
                  </a:cubicBezTo>
                  <a:cubicBezTo>
                    <a:pt x="3908" y="446"/>
                    <a:pt x="3874" y="450"/>
                    <a:pt x="3841" y="450"/>
                  </a:cubicBezTo>
                  <a:cubicBezTo>
                    <a:pt x="3718" y="450"/>
                    <a:pt x="3599" y="399"/>
                    <a:pt x="3525" y="296"/>
                  </a:cubicBezTo>
                  <a:cubicBezTo>
                    <a:pt x="3370" y="99"/>
                    <a:pt x="3144" y="1"/>
                    <a:pt x="29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1"/>
            <p:cNvSpPr/>
            <p:nvPr/>
          </p:nvSpPr>
          <p:spPr>
            <a:xfrm>
              <a:off x="3316775" y="2776375"/>
              <a:ext cx="94075" cy="80625"/>
            </a:xfrm>
            <a:custGeom>
              <a:avLst/>
              <a:gdLst/>
              <a:ahLst/>
              <a:cxnLst/>
              <a:rect l="l" t="t" r="r" b="b"/>
              <a:pathLst>
                <a:path w="3763" h="3225" extrusionOk="0">
                  <a:moveTo>
                    <a:pt x="2145" y="381"/>
                  </a:moveTo>
                  <a:cubicBezTo>
                    <a:pt x="2777" y="381"/>
                    <a:pt x="3382" y="866"/>
                    <a:pt x="3382" y="1607"/>
                  </a:cubicBezTo>
                  <a:cubicBezTo>
                    <a:pt x="3382" y="2286"/>
                    <a:pt x="2834" y="2834"/>
                    <a:pt x="2155" y="2834"/>
                  </a:cubicBezTo>
                  <a:cubicBezTo>
                    <a:pt x="1060" y="2834"/>
                    <a:pt x="512" y="1512"/>
                    <a:pt x="1286" y="738"/>
                  </a:cubicBezTo>
                  <a:cubicBezTo>
                    <a:pt x="1536" y="492"/>
                    <a:pt x="1844" y="381"/>
                    <a:pt x="2145" y="381"/>
                  </a:cubicBezTo>
                  <a:close/>
                  <a:moveTo>
                    <a:pt x="2155" y="0"/>
                  </a:moveTo>
                  <a:cubicBezTo>
                    <a:pt x="715" y="0"/>
                    <a:pt x="0" y="1738"/>
                    <a:pt x="1012" y="2750"/>
                  </a:cubicBezTo>
                  <a:cubicBezTo>
                    <a:pt x="1344" y="3078"/>
                    <a:pt x="1748" y="3224"/>
                    <a:pt x="2144" y="3224"/>
                  </a:cubicBezTo>
                  <a:cubicBezTo>
                    <a:pt x="2972" y="3224"/>
                    <a:pt x="3763" y="2582"/>
                    <a:pt x="3763" y="1607"/>
                  </a:cubicBezTo>
                  <a:cubicBezTo>
                    <a:pt x="3763" y="726"/>
                    <a:pt x="3036" y="0"/>
                    <a:pt x="2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6" name="Google Shape;566;p21"/>
          <p:cNvGrpSpPr/>
          <p:nvPr/>
        </p:nvGrpSpPr>
        <p:grpSpPr>
          <a:xfrm>
            <a:off x="2808413" y="8979920"/>
            <a:ext cx="288496" cy="288496"/>
            <a:chOff x="2635150" y="2639750"/>
            <a:chExt cx="327725" cy="327725"/>
          </a:xfrm>
        </p:grpSpPr>
        <p:sp>
          <p:nvSpPr>
            <p:cNvPr id="567" name="Google Shape;567;p21"/>
            <p:cNvSpPr/>
            <p:nvPr/>
          </p:nvSpPr>
          <p:spPr>
            <a:xfrm>
              <a:off x="2679500" y="2668750"/>
              <a:ext cx="29125" cy="62925"/>
            </a:xfrm>
            <a:custGeom>
              <a:avLst/>
              <a:gdLst/>
              <a:ahLst/>
              <a:cxnLst/>
              <a:rect l="l" t="t" r="r" b="b"/>
              <a:pathLst>
                <a:path w="1165" h="2517" extrusionOk="0">
                  <a:moveTo>
                    <a:pt x="964" y="1"/>
                  </a:moveTo>
                  <a:cubicBezTo>
                    <a:pt x="869" y="1"/>
                    <a:pt x="774" y="66"/>
                    <a:pt x="774" y="197"/>
                  </a:cubicBezTo>
                  <a:lnTo>
                    <a:pt x="774" y="1900"/>
                  </a:lnTo>
                  <a:cubicBezTo>
                    <a:pt x="774" y="2033"/>
                    <a:pt x="676" y="2141"/>
                    <a:pt x="551" y="2141"/>
                  </a:cubicBezTo>
                  <a:cubicBezTo>
                    <a:pt x="486" y="2141"/>
                    <a:pt x="414" y="2112"/>
                    <a:pt x="345" y="2043"/>
                  </a:cubicBezTo>
                  <a:cubicBezTo>
                    <a:pt x="310" y="2007"/>
                    <a:pt x="262" y="1989"/>
                    <a:pt x="214" y="1989"/>
                  </a:cubicBezTo>
                  <a:cubicBezTo>
                    <a:pt x="167" y="1989"/>
                    <a:pt x="119" y="2007"/>
                    <a:pt x="83" y="2043"/>
                  </a:cubicBezTo>
                  <a:cubicBezTo>
                    <a:pt x="0" y="2114"/>
                    <a:pt x="0" y="2245"/>
                    <a:pt x="83" y="2317"/>
                  </a:cubicBezTo>
                  <a:cubicBezTo>
                    <a:pt x="143" y="2376"/>
                    <a:pt x="214" y="2424"/>
                    <a:pt x="298" y="2471"/>
                  </a:cubicBezTo>
                  <a:lnTo>
                    <a:pt x="298" y="2460"/>
                  </a:lnTo>
                  <a:cubicBezTo>
                    <a:pt x="381" y="2499"/>
                    <a:pt x="467" y="2517"/>
                    <a:pt x="551" y="2517"/>
                  </a:cubicBezTo>
                  <a:cubicBezTo>
                    <a:pt x="874" y="2517"/>
                    <a:pt x="1164" y="2250"/>
                    <a:pt x="1155" y="1900"/>
                  </a:cubicBezTo>
                  <a:lnTo>
                    <a:pt x="1155" y="197"/>
                  </a:lnTo>
                  <a:cubicBezTo>
                    <a:pt x="1155" y="66"/>
                    <a:pt x="1060" y="1"/>
                    <a:pt x="9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1"/>
            <p:cNvSpPr/>
            <p:nvPr/>
          </p:nvSpPr>
          <p:spPr>
            <a:xfrm>
              <a:off x="2813425" y="2668625"/>
              <a:ext cx="49450" cy="63125"/>
            </a:xfrm>
            <a:custGeom>
              <a:avLst/>
              <a:gdLst/>
              <a:ahLst/>
              <a:cxnLst/>
              <a:rect l="l" t="t" r="r" b="b"/>
              <a:pathLst>
                <a:path w="1978" h="2525" extrusionOk="0">
                  <a:moveTo>
                    <a:pt x="822" y="381"/>
                  </a:moveTo>
                  <a:cubicBezTo>
                    <a:pt x="1215" y="381"/>
                    <a:pt x="1215" y="976"/>
                    <a:pt x="822" y="976"/>
                  </a:cubicBezTo>
                  <a:lnTo>
                    <a:pt x="382" y="976"/>
                  </a:lnTo>
                  <a:lnTo>
                    <a:pt x="382" y="381"/>
                  </a:lnTo>
                  <a:close/>
                  <a:moveTo>
                    <a:pt x="930" y="1369"/>
                  </a:moveTo>
                  <a:cubicBezTo>
                    <a:pt x="1442" y="1369"/>
                    <a:pt x="1442" y="2131"/>
                    <a:pt x="930" y="2131"/>
                  </a:cubicBezTo>
                  <a:lnTo>
                    <a:pt x="382" y="2131"/>
                  </a:lnTo>
                  <a:lnTo>
                    <a:pt x="382" y="1369"/>
                  </a:lnTo>
                  <a:close/>
                  <a:moveTo>
                    <a:pt x="191" y="0"/>
                  </a:moveTo>
                  <a:cubicBezTo>
                    <a:pt x="84" y="0"/>
                    <a:pt x="1" y="83"/>
                    <a:pt x="1" y="191"/>
                  </a:cubicBezTo>
                  <a:lnTo>
                    <a:pt x="1" y="2334"/>
                  </a:lnTo>
                  <a:cubicBezTo>
                    <a:pt x="1" y="2441"/>
                    <a:pt x="84" y="2524"/>
                    <a:pt x="191" y="2524"/>
                  </a:cubicBezTo>
                  <a:lnTo>
                    <a:pt x="930" y="2524"/>
                  </a:lnTo>
                  <a:cubicBezTo>
                    <a:pt x="1692" y="2524"/>
                    <a:pt x="1977" y="1536"/>
                    <a:pt x="1346" y="1119"/>
                  </a:cubicBezTo>
                  <a:cubicBezTo>
                    <a:pt x="1715" y="667"/>
                    <a:pt x="1394" y="0"/>
                    <a:pt x="8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1"/>
            <p:cNvSpPr/>
            <p:nvPr/>
          </p:nvSpPr>
          <p:spPr>
            <a:xfrm>
              <a:off x="2732175" y="2668475"/>
              <a:ext cx="73850" cy="63275"/>
            </a:xfrm>
            <a:custGeom>
              <a:avLst/>
              <a:gdLst/>
              <a:ahLst/>
              <a:cxnLst/>
              <a:rect l="l" t="t" r="r" b="b"/>
              <a:pathLst>
                <a:path w="2954" h="2531" extrusionOk="0">
                  <a:moveTo>
                    <a:pt x="1263" y="387"/>
                  </a:moveTo>
                  <a:cubicBezTo>
                    <a:pt x="2048" y="387"/>
                    <a:pt x="2441" y="1340"/>
                    <a:pt x="1882" y="1887"/>
                  </a:cubicBezTo>
                  <a:cubicBezTo>
                    <a:pt x="1704" y="2069"/>
                    <a:pt x="1483" y="2150"/>
                    <a:pt x="1267" y="2150"/>
                  </a:cubicBezTo>
                  <a:cubicBezTo>
                    <a:pt x="816" y="2150"/>
                    <a:pt x="381" y="1799"/>
                    <a:pt x="381" y="1268"/>
                  </a:cubicBezTo>
                  <a:cubicBezTo>
                    <a:pt x="381" y="780"/>
                    <a:pt x="774" y="387"/>
                    <a:pt x="1263" y="387"/>
                  </a:cubicBezTo>
                  <a:close/>
                  <a:moveTo>
                    <a:pt x="1268" y="0"/>
                  </a:moveTo>
                  <a:cubicBezTo>
                    <a:pt x="620" y="0"/>
                    <a:pt x="0" y="504"/>
                    <a:pt x="0" y="1268"/>
                  </a:cubicBezTo>
                  <a:cubicBezTo>
                    <a:pt x="0" y="1959"/>
                    <a:pt x="560" y="2530"/>
                    <a:pt x="1263" y="2530"/>
                  </a:cubicBezTo>
                  <a:cubicBezTo>
                    <a:pt x="2382" y="2530"/>
                    <a:pt x="2953" y="1173"/>
                    <a:pt x="2156" y="375"/>
                  </a:cubicBezTo>
                  <a:cubicBezTo>
                    <a:pt x="1897" y="116"/>
                    <a:pt x="1579" y="0"/>
                    <a:pt x="12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1"/>
            <p:cNvSpPr/>
            <p:nvPr/>
          </p:nvSpPr>
          <p:spPr>
            <a:xfrm>
              <a:off x="2659250" y="2862375"/>
              <a:ext cx="104200" cy="9550"/>
            </a:xfrm>
            <a:custGeom>
              <a:avLst/>
              <a:gdLst/>
              <a:ahLst/>
              <a:cxnLst/>
              <a:rect l="l" t="t" r="r" b="b"/>
              <a:pathLst>
                <a:path w="4168" h="382" extrusionOk="0">
                  <a:moveTo>
                    <a:pt x="262" y="1"/>
                  </a:moveTo>
                  <a:cubicBezTo>
                    <a:pt x="0" y="1"/>
                    <a:pt x="0" y="382"/>
                    <a:pt x="262" y="382"/>
                  </a:cubicBezTo>
                  <a:lnTo>
                    <a:pt x="3918" y="382"/>
                  </a:lnTo>
                  <a:cubicBezTo>
                    <a:pt x="4168" y="382"/>
                    <a:pt x="4168" y="1"/>
                    <a:pt x="39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1"/>
            <p:cNvSpPr/>
            <p:nvPr/>
          </p:nvSpPr>
          <p:spPr>
            <a:xfrm>
              <a:off x="2659250" y="2890675"/>
              <a:ext cx="104200" cy="9550"/>
            </a:xfrm>
            <a:custGeom>
              <a:avLst/>
              <a:gdLst/>
              <a:ahLst/>
              <a:cxnLst/>
              <a:rect l="l" t="t" r="r" b="b"/>
              <a:pathLst>
                <a:path w="4168" h="382" extrusionOk="0">
                  <a:moveTo>
                    <a:pt x="262" y="0"/>
                  </a:moveTo>
                  <a:cubicBezTo>
                    <a:pt x="0" y="0"/>
                    <a:pt x="0" y="381"/>
                    <a:pt x="262" y="381"/>
                  </a:cubicBezTo>
                  <a:lnTo>
                    <a:pt x="3918" y="381"/>
                  </a:lnTo>
                  <a:cubicBezTo>
                    <a:pt x="4168" y="381"/>
                    <a:pt x="4168" y="0"/>
                    <a:pt x="39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1"/>
            <p:cNvSpPr/>
            <p:nvPr/>
          </p:nvSpPr>
          <p:spPr>
            <a:xfrm>
              <a:off x="2659250" y="2918950"/>
              <a:ext cx="104200" cy="9550"/>
            </a:xfrm>
            <a:custGeom>
              <a:avLst/>
              <a:gdLst/>
              <a:ahLst/>
              <a:cxnLst/>
              <a:rect l="l" t="t" r="r" b="b"/>
              <a:pathLst>
                <a:path w="4168" h="382" extrusionOk="0">
                  <a:moveTo>
                    <a:pt x="262" y="0"/>
                  </a:moveTo>
                  <a:cubicBezTo>
                    <a:pt x="0" y="0"/>
                    <a:pt x="0" y="381"/>
                    <a:pt x="262" y="381"/>
                  </a:cubicBezTo>
                  <a:lnTo>
                    <a:pt x="3918" y="381"/>
                  </a:lnTo>
                  <a:cubicBezTo>
                    <a:pt x="4168" y="381"/>
                    <a:pt x="4168" y="0"/>
                    <a:pt x="39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1"/>
            <p:cNvSpPr/>
            <p:nvPr/>
          </p:nvSpPr>
          <p:spPr>
            <a:xfrm>
              <a:off x="2778900" y="2862375"/>
              <a:ext cx="103925" cy="9550"/>
            </a:xfrm>
            <a:custGeom>
              <a:avLst/>
              <a:gdLst/>
              <a:ahLst/>
              <a:cxnLst/>
              <a:rect l="l" t="t" r="r" b="b"/>
              <a:pathLst>
                <a:path w="4157" h="382" extrusionOk="0">
                  <a:moveTo>
                    <a:pt x="251" y="1"/>
                  </a:moveTo>
                  <a:cubicBezTo>
                    <a:pt x="1" y="1"/>
                    <a:pt x="1" y="382"/>
                    <a:pt x="251" y="382"/>
                  </a:cubicBezTo>
                  <a:lnTo>
                    <a:pt x="3906" y="382"/>
                  </a:lnTo>
                  <a:cubicBezTo>
                    <a:pt x="4156" y="382"/>
                    <a:pt x="4156" y="1"/>
                    <a:pt x="3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1"/>
            <p:cNvSpPr/>
            <p:nvPr/>
          </p:nvSpPr>
          <p:spPr>
            <a:xfrm>
              <a:off x="2778900" y="2890675"/>
              <a:ext cx="103925" cy="9550"/>
            </a:xfrm>
            <a:custGeom>
              <a:avLst/>
              <a:gdLst/>
              <a:ahLst/>
              <a:cxnLst/>
              <a:rect l="l" t="t" r="r" b="b"/>
              <a:pathLst>
                <a:path w="4157" h="382" extrusionOk="0">
                  <a:moveTo>
                    <a:pt x="251" y="0"/>
                  </a:moveTo>
                  <a:cubicBezTo>
                    <a:pt x="1" y="0"/>
                    <a:pt x="1" y="381"/>
                    <a:pt x="251" y="381"/>
                  </a:cubicBezTo>
                  <a:lnTo>
                    <a:pt x="3906" y="381"/>
                  </a:lnTo>
                  <a:cubicBezTo>
                    <a:pt x="4156" y="381"/>
                    <a:pt x="4156" y="0"/>
                    <a:pt x="39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1"/>
            <p:cNvSpPr/>
            <p:nvPr/>
          </p:nvSpPr>
          <p:spPr>
            <a:xfrm>
              <a:off x="2778900" y="2918950"/>
              <a:ext cx="103925" cy="9550"/>
            </a:xfrm>
            <a:custGeom>
              <a:avLst/>
              <a:gdLst/>
              <a:ahLst/>
              <a:cxnLst/>
              <a:rect l="l" t="t" r="r" b="b"/>
              <a:pathLst>
                <a:path w="4157" h="382" extrusionOk="0">
                  <a:moveTo>
                    <a:pt x="251" y="0"/>
                  </a:moveTo>
                  <a:cubicBezTo>
                    <a:pt x="1" y="0"/>
                    <a:pt x="1" y="381"/>
                    <a:pt x="251" y="381"/>
                  </a:cubicBezTo>
                  <a:lnTo>
                    <a:pt x="3906" y="381"/>
                  </a:lnTo>
                  <a:cubicBezTo>
                    <a:pt x="4156" y="381"/>
                    <a:pt x="4156" y="0"/>
                    <a:pt x="39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1"/>
            <p:cNvSpPr/>
            <p:nvPr/>
          </p:nvSpPr>
          <p:spPr>
            <a:xfrm>
              <a:off x="2661025" y="2794525"/>
              <a:ext cx="100950" cy="37825"/>
            </a:xfrm>
            <a:custGeom>
              <a:avLst/>
              <a:gdLst/>
              <a:ahLst/>
              <a:cxnLst/>
              <a:rect l="l" t="t" r="r" b="b"/>
              <a:pathLst>
                <a:path w="4038" h="1513" extrusionOk="0">
                  <a:moveTo>
                    <a:pt x="3644" y="381"/>
                  </a:moveTo>
                  <a:lnTo>
                    <a:pt x="3644" y="1131"/>
                  </a:lnTo>
                  <a:lnTo>
                    <a:pt x="382" y="1131"/>
                  </a:lnTo>
                  <a:lnTo>
                    <a:pt x="382" y="381"/>
                  </a:lnTo>
                  <a:close/>
                  <a:moveTo>
                    <a:pt x="358" y="0"/>
                  </a:moveTo>
                  <a:cubicBezTo>
                    <a:pt x="156" y="0"/>
                    <a:pt x="1" y="155"/>
                    <a:pt x="1" y="358"/>
                  </a:cubicBezTo>
                  <a:lnTo>
                    <a:pt x="1" y="1155"/>
                  </a:lnTo>
                  <a:cubicBezTo>
                    <a:pt x="1" y="1346"/>
                    <a:pt x="156" y="1512"/>
                    <a:pt x="358" y="1512"/>
                  </a:cubicBezTo>
                  <a:lnTo>
                    <a:pt x="3668" y="1512"/>
                  </a:lnTo>
                  <a:cubicBezTo>
                    <a:pt x="3870" y="1512"/>
                    <a:pt x="4025" y="1346"/>
                    <a:pt x="4037" y="1155"/>
                  </a:cubicBezTo>
                  <a:lnTo>
                    <a:pt x="4037" y="358"/>
                  </a:lnTo>
                  <a:cubicBezTo>
                    <a:pt x="4025" y="155"/>
                    <a:pt x="3870" y="0"/>
                    <a:pt x="36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1"/>
            <p:cNvSpPr/>
            <p:nvPr/>
          </p:nvSpPr>
          <p:spPr>
            <a:xfrm>
              <a:off x="2780400" y="2794525"/>
              <a:ext cx="100925" cy="37825"/>
            </a:xfrm>
            <a:custGeom>
              <a:avLst/>
              <a:gdLst/>
              <a:ahLst/>
              <a:cxnLst/>
              <a:rect l="l" t="t" r="r" b="b"/>
              <a:pathLst>
                <a:path w="4037" h="1513" extrusionOk="0">
                  <a:moveTo>
                    <a:pt x="357" y="0"/>
                  </a:moveTo>
                  <a:cubicBezTo>
                    <a:pt x="167" y="0"/>
                    <a:pt x="0" y="155"/>
                    <a:pt x="0" y="358"/>
                  </a:cubicBezTo>
                  <a:lnTo>
                    <a:pt x="0" y="1155"/>
                  </a:lnTo>
                  <a:cubicBezTo>
                    <a:pt x="0" y="1346"/>
                    <a:pt x="167" y="1512"/>
                    <a:pt x="357" y="1512"/>
                  </a:cubicBezTo>
                  <a:lnTo>
                    <a:pt x="738" y="1512"/>
                  </a:lnTo>
                  <a:cubicBezTo>
                    <a:pt x="989" y="1512"/>
                    <a:pt x="989" y="1131"/>
                    <a:pt x="738" y="1131"/>
                  </a:cubicBezTo>
                  <a:lnTo>
                    <a:pt x="381" y="1131"/>
                  </a:lnTo>
                  <a:lnTo>
                    <a:pt x="381" y="381"/>
                  </a:lnTo>
                  <a:lnTo>
                    <a:pt x="3656" y="381"/>
                  </a:lnTo>
                  <a:lnTo>
                    <a:pt x="3656" y="1131"/>
                  </a:lnTo>
                  <a:lnTo>
                    <a:pt x="1631" y="1131"/>
                  </a:lnTo>
                  <a:cubicBezTo>
                    <a:pt x="1370" y="1131"/>
                    <a:pt x="1370" y="1512"/>
                    <a:pt x="1631" y="1512"/>
                  </a:cubicBezTo>
                  <a:lnTo>
                    <a:pt x="3679" y="1512"/>
                  </a:lnTo>
                  <a:cubicBezTo>
                    <a:pt x="3882" y="1512"/>
                    <a:pt x="4037" y="1346"/>
                    <a:pt x="4037" y="1155"/>
                  </a:cubicBezTo>
                  <a:lnTo>
                    <a:pt x="4037" y="358"/>
                  </a:lnTo>
                  <a:cubicBezTo>
                    <a:pt x="4037" y="155"/>
                    <a:pt x="3882" y="0"/>
                    <a:pt x="36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21"/>
            <p:cNvSpPr/>
            <p:nvPr/>
          </p:nvSpPr>
          <p:spPr>
            <a:xfrm>
              <a:off x="2635150" y="2639750"/>
              <a:ext cx="327725" cy="327725"/>
            </a:xfrm>
            <a:custGeom>
              <a:avLst/>
              <a:gdLst/>
              <a:ahLst/>
              <a:cxnLst/>
              <a:rect l="l" t="t" r="r" b="b"/>
              <a:pathLst>
                <a:path w="13109" h="13109" extrusionOk="0">
                  <a:moveTo>
                    <a:pt x="10061" y="369"/>
                  </a:moveTo>
                  <a:cubicBezTo>
                    <a:pt x="10299" y="369"/>
                    <a:pt x="10501" y="572"/>
                    <a:pt x="10501" y="810"/>
                  </a:cubicBezTo>
                  <a:lnTo>
                    <a:pt x="10501" y="4453"/>
                  </a:lnTo>
                  <a:lnTo>
                    <a:pt x="1679" y="4453"/>
                  </a:lnTo>
                  <a:cubicBezTo>
                    <a:pt x="1417" y="4453"/>
                    <a:pt x="1417" y="4846"/>
                    <a:pt x="1679" y="4846"/>
                  </a:cubicBezTo>
                  <a:lnTo>
                    <a:pt x="10501" y="4846"/>
                  </a:lnTo>
                  <a:lnTo>
                    <a:pt x="10501" y="11799"/>
                  </a:lnTo>
                  <a:cubicBezTo>
                    <a:pt x="10489" y="12144"/>
                    <a:pt x="10632" y="12466"/>
                    <a:pt x="10882" y="12716"/>
                  </a:cubicBezTo>
                  <a:lnTo>
                    <a:pt x="822" y="12728"/>
                  </a:lnTo>
                  <a:cubicBezTo>
                    <a:pt x="583" y="12716"/>
                    <a:pt x="381" y="12525"/>
                    <a:pt x="381" y="12287"/>
                  </a:cubicBezTo>
                  <a:lnTo>
                    <a:pt x="381" y="4846"/>
                  </a:lnTo>
                  <a:lnTo>
                    <a:pt x="774" y="4846"/>
                  </a:lnTo>
                  <a:cubicBezTo>
                    <a:pt x="1036" y="4846"/>
                    <a:pt x="1036" y="4453"/>
                    <a:pt x="774" y="4453"/>
                  </a:cubicBezTo>
                  <a:lnTo>
                    <a:pt x="381" y="4453"/>
                  </a:lnTo>
                  <a:lnTo>
                    <a:pt x="381" y="810"/>
                  </a:lnTo>
                  <a:cubicBezTo>
                    <a:pt x="381" y="572"/>
                    <a:pt x="583" y="381"/>
                    <a:pt x="822" y="369"/>
                  </a:cubicBezTo>
                  <a:close/>
                  <a:moveTo>
                    <a:pt x="12287" y="7072"/>
                  </a:moveTo>
                  <a:cubicBezTo>
                    <a:pt x="12525" y="7072"/>
                    <a:pt x="12728" y="7275"/>
                    <a:pt x="12728" y="7513"/>
                  </a:cubicBezTo>
                  <a:lnTo>
                    <a:pt x="12728" y="11799"/>
                  </a:lnTo>
                  <a:cubicBezTo>
                    <a:pt x="12728" y="12311"/>
                    <a:pt x="12311" y="12728"/>
                    <a:pt x="11799" y="12728"/>
                  </a:cubicBezTo>
                  <a:lnTo>
                    <a:pt x="11752" y="12728"/>
                  </a:lnTo>
                  <a:cubicBezTo>
                    <a:pt x="11263" y="12692"/>
                    <a:pt x="10870" y="12287"/>
                    <a:pt x="10882" y="11799"/>
                  </a:cubicBezTo>
                  <a:lnTo>
                    <a:pt x="10882" y="7072"/>
                  </a:lnTo>
                  <a:close/>
                  <a:moveTo>
                    <a:pt x="822" y="0"/>
                  </a:moveTo>
                  <a:cubicBezTo>
                    <a:pt x="369" y="0"/>
                    <a:pt x="0" y="369"/>
                    <a:pt x="0" y="822"/>
                  </a:cubicBezTo>
                  <a:lnTo>
                    <a:pt x="0" y="12275"/>
                  </a:lnTo>
                  <a:cubicBezTo>
                    <a:pt x="0" y="12740"/>
                    <a:pt x="369" y="13097"/>
                    <a:pt x="822" y="13109"/>
                  </a:cubicBezTo>
                  <a:lnTo>
                    <a:pt x="11799" y="13109"/>
                  </a:lnTo>
                  <a:cubicBezTo>
                    <a:pt x="12525" y="13037"/>
                    <a:pt x="13109" y="12525"/>
                    <a:pt x="13109" y="11799"/>
                  </a:cubicBezTo>
                  <a:lnTo>
                    <a:pt x="13109" y="7513"/>
                  </a:lnTo>
                  <a:cubicBezTo>
                    <a:pt x="13109" y="7060"/>
                    <a:pt x="12740" y="6691"/>
                    <a:pt x="12287" y="6691"/>
                  </a:cubicBezTo>
                  <a:lnTo>
                    <a:pt x="10882" y="6691"/>
                  </a:lnTo>
                  <a:lnTo>
                    <a:pt x="10882" y="822"/>
                  </a:lnTo>
                  <a:cubicBezTo>
                    <a:pt x="10882" y="369"/>
                    <a:pt x="10513" y="0"/>
                    <a:pt x="100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9" name="Google Shape;579;p21"/>
          <p:cNvGrpSpPr/>
          <p:nvPr/>
        </p:nvGrpSpPr>
        <p:grpSpPr>
          <a:xfrm>
            <a:off x="3657374" y="8513757"/>
            <a:ext cx="248949" cy="288782"/>
            <a:chOff x="3599550" y="2110200"/>
            <a:chExt cx="282800" cy="328050"/>
          </a:xfrm>
        </p:grpSpPr>
        <p:sp>
          <p:nvSpPr>
            <p:cNvPr id="580" name="Google Shape;580;p21"/>
            <p:cNvSpPr/>
            <p:nvPr/>
          </p:nvSpPr>
          <p:spPr>
            <a:xfrm>
              <a:off x="3646275" y="2287900"/>
              <a:ext cx="150950" cy="9550"/>
            </a:xfrm>
            <a:custGeom>
              <a:avLst/>
              <a:gdLst/>
              <a:ahLst/>
              <a:cxnLst/>
              <a:rect l="l" t="t" r="r" b="b"/>
              <a:pathLst>
                <a:path w="6038" h="382" extrusionOk="0">
                  <a:moveTo>
                    <a:pt x="251" y="1"/>
                  </a:moveTo>
                  <a:cubicBezTo>
                    <a:pt x="1" y="1"/>
                    <a:pt x="1" y="382"/>
                    <a:pt x="251" y="382"/>
                  </a:cubicBezTo>
                  <a:lnTo>
                    <a:pt x="5775" y="382"/>
                  </a:lnTo>
                  <a:cubicBezTo>
                    <a:pt x="6037" y="382"/>
                    <a:pt x="6037" y="1"/>
                    <a:pt x="57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1"/>
            <p:cNvSpPr/>
            <p:nvPr/>
          </p:nvSpPr>
          <p:spPr>
            <a:xfrm>
              <a:off x="3646275" y="2314400"/>
              <a:ext cx="150950" cy="9550"/>
            </a:xfrm>
            <a:custGeom>
              <a:avLst/>
              <a:gdLst/>
              <a:ahLst/>
              <a:cxnLst/>
              <a:rect l="l" t="t" r="r" b="b"/>
              <a:pathLst>
                <a:path w="6038" h="382" extrusionOk="0">
                  <a:moveTo>
                    <a:pt x="251" y="1"/>
                  </a:moveTo>
                  <a:cubicBezTo>
                    <a:pt x="1" y="1"/>
                    <a:pt x="1" y="382"/>
                    <a:pt x="251" y="382"/>
                  </a:cubicBezTo>
                  <a:lnTo>
                    <a:pt x="5775" y="382"/>
                  </a:lnTo>
                  <a:cubicBezTo>
                    <a:pt x="6037" y="382"/>
                    <a:pt x="6037" y="1"/>
                    <a:pt x="57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1"/>
            <p:cNvSpPr/>
            <p:nvPr/>
          </p:nvSpPr>
          <p:spPr>
            <a:xfrm>
              <a:off x="3646275" y="2340900"/>
              <a:ext cx="95575" cy="9850"/>
            </a:xfrm>
            <a:custGeom>
              <a:avLst/>
              <a:gdLst/>
              <a:ahLst/>
              <a:cxnLst/>
              <a:rect l="l" t="t" r="r" b="b"/>
              <a:pathLst>
                <a:path w="3823" h="394" extrusionOk="0">
                  <a:moveTo>
                    <a:pt x="251" y="0"/>
                  </a:moveTo>
                  <a:cubicBezTo>
                    <a:pt x="1" y="0"/>
                    <a:pt x="1" y="393"/>
                    <a:pt x="251" y="393"/>
                  </a:cubicBezTo>
                  <a:lnTo>
                    <a:pt x="3572" y="393"/>
                  </a:lnTo>
                  <a:cubicBezTo>
                    <a:pt x="3822" y="393"/>
                    <a:pt x="3822" y="0"/>
                    <a:pt x="35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1"/>
            <p:cNvSpPr/>
            <p:nvPr/>
          </p:nvSpPr>
          <p:spPr>
            <a:xfrm>
              <a:off x="3646275" y="2367675"/>
              <a:ext cx="95575" cy="9550"/>
            </a:xfrm>
            <a:custGeom>
              <a:avLst/>
              <a:gdLst/>
              <a:ahLst/>
              <a:cxnLst/>
              <a:rect l="l" t="t" r="r" b="b"/>
              <a:pathLst>
                <a:path w="3823" h="382" extrusionOk="0">
                  <a:moveTo>
                    <a:pt x="251" y="1"/>
                  </a:moveTo>
                  <a:cubicBezTo>
                    <a:pt x="1" y="1"/>
                    <a:pt x="1" y="382"/>
                    <a:pt x="251" y="382"/>
                  </a:cubicBezTo>
                  <a:lnTo>
                    <a:pt x="3572" y="382"/>
                  </a:lnTo>
                  <a:cubicBezTo>
                    <a:pt x="3822" y="382"/>
                    <a:pt x="3822" y="1"/>
                    <a:pt x="3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1"/>
            <p:cNvSpPr/>
            <p:nvPr/>
          </p:nvSpPr>
          <p:spPr>
            <a:xfrm>
              <a:off x="3739750" y="2246525"/>
              <a:ext cx="57875" cy="9575"/>
            </a:xfrm>
            <a:custGeom>
              <a:avLst/>
              <a:gdLst/>
              <a:ahLst/>
              <a:cxnLst/>
              <a:rect l="l" t="t" r="r" b="b"/>
              <a:pathLst>
                <a:path w="2315" h="383" extrusionOk="0">
                  <a:moveTo>
                    <a:pt x="2059" y="0"/>
                  </a:moveTo>
                  <a:cubicBezTo>
                    <a:pt x="2051" y="0"/>
                    <a:pt x="2044" y="0"/>
                    <a:pt x="2036" y="1"/>
                  </a:cubicBezTo>
                  <a:lnTo>
                    <a:pt x="238" y="1"/>
                  </a:lnTo>
                  <a:cubicBezTo>
                    <a:pt x="0" y="13"/>
                    <a:pt x="0" y="358"/>
                    <a:pt x="238" y="382"/>
                  </a:cubicBezTo>
                  <a:lnTo>
                    <a:pt x="2036" y="382"/>
                  </a:lnTo>
                  <a:cubicBezTo>
                    <a:pt x="2044" y="383"/>
                    <a:pt x="2051" y="383"/>
                    <a:pt x="2059" y="383"/>
                  </a:cubicBezTo>
                  <a:cubicBezTo>
                    <a:pt x="2314" y="383"/>
                    <a:pt x="2314" y="0"/>
                    <a:pt x="20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1"/>
            <p:cNvSpPr/>
            <p:nvPr/>
          </p:nvSpPr>
          <p:spPr>
            <a:xfrm>
              <a:off x="3739150" y="2223625"/>
              <a:ext cx="58075" cy="9550"/>
            </a:xfrm>
            <a:custGeom>
              <a:avLst/>
              <a:gdLst/>
              <a:ahLst/>
              <a:cxnLst/>
              <a:rect l="l" t="t" r="r" b="b"/>
              <a:pathLst>
                <a:path w="2323" h="382" extrusionOk="0">
                  <a:moveTo>
                    <a:pt x="262" y="0"/>
                  </a:moveTo>
                  <a:cubicBezTo>
                    <a:pt x="0" y="0"/>
                    <a:pt x="0" y="381"/>
                    <a:pt x="262" y="381"/>
                  </a:cubicBezTo>
                  <a:lnTo>
                    <a:pt x="2060" y="381"/>
                  </a:lnTo>
                  <a:cubicBezTo>
                    <a:pt x="2322" y="381"/>
                    <a:pt x="2322" y="0"/>
                    <a:pt x="20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1"/>
            <p:cNvSpPr/>
            <p:nvPr/>
          </p:nvSpPr>
          <p:spPr>
            <a:xfrm>
              <a:off x="3647475" y="2183725"/>
              <a:ext cx="78900" cy="90525"/>
            </a:xfrm>
            <a:custGeom>
              <a:avLst/>
              <a:gdLst/>
              <a:ahLst/>
              <a:cxnLst/>
              <a:rect l="l" t="t" r="r" b="b"/>
              <a:pathLst>
                <a:path w="3156" h="3621" extrusionOk="0">
                  <a:moveTo>
                    <a:pt x="1573" y="1285"/>
                  </a:moveTo>
                  <a:cubicBezTo>
                    <a:pt x="1797" y="1285"/>
                    <a:pt x="2012" y="1456"/>
                    <a:pt x="2012" y="1715"/>
                  </a:cubicBezTo>
                  <a:cubicBezTo>
                    <a:pt x="2012" y="1953"/>
                    <a:pt x="1822" y="2144"/>
                    <a:pt x="1584" y="2144"/>
                  </a:cubicBezTo>
                  <a:cubicBezTo>
                    <a:pt x="1203" y="2144"/>
                    <a:pt x="1000" y="1680"/>
                    <a:pt x="1274" y="1406"/>
                  </a:cubicBezTo>
                  <a:cubicBezTo>
                    <a:pt x="1361" y="1322"/>
                    <a:pt x="1468" y="1285"/>
                    <a:pt x="1573" y="1285"/>
                  </a:cubicBezTo>
                  <a:close/>
                  <a:moveTo>
                    <a:pt x="2572" y="382"/>
                  </a:moveTo>
                  <a:cubicBezTo>
                    <a:pt x="2679" y="382"/>
                    <a:pt x="2774" y="465"/>
                    <a:pt x="2774" y="572"/>
                  </a:cubicBezTo>
                  <a:lnTo>
                    <a:pt x="2774" y="2501"/>
                  </a:lnTo>
                  <a:cubicBezTo>
                    <a:pt x="2631" y="2358"/>
                    <a:pt x="2453" y="2227"/>
                    <a:pt x="2262" y="2144"/>
                  </a:cubicBezTo>
                  <a:cubicBezTo>
                    <a:pt x="2346" y="2013"/>
                    <a:pt x="2393" y="1870"/>
                    <a:pt x="2393" y="1715"/>
                  </a:cubicBezTo>
                  <a:cubicBezTo>
                    <a:pt x="2370" y="1191"/>
                    <a:pt x="1974" y="929"/>
                    <a:pt x="1578" y="929"/>
                  </a:cubicBezTo>
                  <a:cubicBezTo>
                    <a:pt x="1182" y="929"/>
                    <a:pt x="786" y="1191"/>
                    <a:pt x="762" y="1715"/>
                  </a:cubicBezTo>
                  <a:cubicBezTo>
                    <a:pt x="762" y="1870"/>
                    <a:pt x="810" y="2013"/>
                    <a:pt x="893" y="2144"/>
                  </a:cubicBezTo>
                  <a:cubicBezTo>
                    <a:pt x="703" y="2227"/>
                    <a:pt x="536" y="2358"/>
                    <a:pt x="393" y="2501"/>
                  </a:cubicBezTo>
                  <a:lnTo>
                    <a:pt x="393" y="572"/>
                  </a:lnTo>
                  <a:cubicBezTo>
                    <a:pt x="381" y="465"/>
                    <a:pt x="476" y="382"/>
                    <a:pt x="584" y="382"/>
                  </a:cubicBezTo>
                  <a:close/>
                  <a:moveTo>
                    <a:pt x="1953" y="2430"/>
                  </a:moveTo>
                  <a:cubicBezTo>
                    <a:pt x="2310" y="2549"/>
                    <a:pt x="2596" y="2799"/>
                    <a:pt x="2739" y="3144"/>
                  </a:cubicBezTo>
                  <a:cubicBezTo>
                    <a:pt x="2703" y="3204"/>
                    <a:pt x="2643" y="3239"/>
                    <a:pt x="2572" y="3239"/>
                  </a:cubicBezTo>
                  <a:lnTo>
                    <a:pt x="584" y="3239"/>
                  </a:lnTo>
                  <a:cubicBezTo>
                    <a:pt x="512" y="3239"/>
                    <a:pt x="453" y="3204"/>
                    <a:pt x="417" y="3144"/>
                  </a:cubicBezTo>
                  <a:cubicBezTo>
                    <a:pt x="560" y="2799"/>
                    <a:pt x="846" y="2549"/>
                    <a:pt x="1203" y="2430"/>
                  </a:cubicBezTo>
                  <a:cubicBezTo>
                    <a:pt x="1322" y="2495"/>
                    <a:pt x="1450" y="2528"/>
                    <a:pt x="1578" y="2528"/>
                  </a:cubicBezTo>
                  <a:cubicBezTo>
                    <a:pt x="1706" y="2528"/>
                    <a:pt x="1834" y="2495"/>
                    <a:pt x="1953" y="2430"/>
                  </a:cubicBezTo>
                  <a:close/>
                  <a:moveTo>
                    <a:pt x="584" y="1"/>
                  </a:moveTo>
                  <a:cubicBezTo>
                    <a:pt x="262" y="1"/>
                    <a:pt x="0" y="251"/>
                    <a:pt x="0" y="572"/>
                  </a:cubicBezTo>
                  <a:lnTo>
                    <a:pt x="0" y="3037"/>
                  </a:lnTo>
                  <a:cubicBezTo>
                    <a:pt x="0" y="3358"/>
                    <a:pt x="262" y="3620"/>
                    <a:pt x="584" y="3620"/>
                  </a:cubicBezTo>
                  <a:lnTo>
                    <a:pt x="2572" y="3620"/>
                  </a:lnTo>
                  <a:cubicBezTo>
                    <a:pt x="2893" y="3620"/>
                    <a:pt x="3155" y="3358"/>
                    <a:pt x="3155" y="3037"/>
                  </a:cubicBezTo>
                  <a:lnTo>
                    <a:pt x="3155" y="572"/>
                  </a:lnTo>
                  <a:cubicBezTo>
                    <a:pt x="3155" y="251"/>
                    <a:pt x="2893" y="1"/>
                    <a:pt x="2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1"/>
            <p:cNvSpPr/>
            <p:nvPr/>
          </p:nvSpPr>
          <p:spPr>
            <a:xfrm>
              <a:off x="3791050" y="2359925"/>
              <a:ext cx="62725" cy="44225"/>
            </a:xfrm>
            <a:custGeom>
              <a:avLst/>
              <a:gdLst/>
              <a:ahLst/>
              <a:cxnLst/>
              <a:rect l="l" t="t" r="r" b="b"/>
              <a:pathLst>
                <a:path w="2509" h="1769" extrusionOk="0">
                  <a:moveTo>
                    <a:pt x="2284" y="1"/>
                  </a:moveTo>
                  <a:cubicBezTo>
                    <a:pt x="2230" y="1"/>
                    <a:pt x="2178" y="22"/>
                    <a:pt x="2139" y="61"/>
                  </a:cubicBezTo>
                  <a:lnTo>
                    <a:pt x="996" y="1382"/>
                  </a:lnTo>
                  <a:lnTo>
                    <a:pt x="353" y="894"/>
                  </a:lnTo>
                  <a:cubicBezTo>
                    <a:pt x="319" y="873"/>
                    <a:pt x="284" y="863"/>
                    <a:pt x="252" y="863"/>
                  </a:cubicBezTo>
                  <a:cubicBezTo>
                    <a:pt x="105" y="863"/>
                    <a:pt x="0" y="1055"/>
                    <a:pt x="127" y="1192"/>
                  </a:cubicBezTo>
                  <a:lnTo>
                    <a:pt x="782" y="1692"/>
                  </a:lnTo>
                  <a:cubicBezTo>
                    <a:pt x="849" y="1743"/>
                    <a:pt x="927" y="1768"/>
                    <a:pt x="1004" y="1768"/>
                  </a:cubicBezTo>
                  <a:cubicBezTo>
                    <a:pt x="1106" y="1768"/>
                    <a:pt x="1208" y="1725"/>
                    <a:pt x="1282" y="1644"/>
                  </a:cubicBezTo>
                  <a:lnTo>
                    <a:pt x="2437" y="299"/>
                  </a:lnTo>
                  <a:cubicBezTo>
                    <a:pt x="2508" y="216"/>
                    <a:pt x="2496" y="96"/>
                    <a:pt x="2413" y="37"/>
                  </a:cubicBezTo>
                  <a:lnTo>
                    <a:pt x="2413" y="49"/>
                  </a:lnTo>
                  <a:cubicBezTo>
                    <a:pt x="2375" y="16"/>
                    <a:pt x="2329" y="1"/>
                    <a:pt x="22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1"/>
            <p:cNvSpPr/>
            <p:nvPr/>
          </p:nvSpPr>
          <p:spPr>
            <a:xfrm>
              <a:off x="3599550" y="2110200"/>
              <a:ext cx="282800" cy="328050"/>
            </a:xfrm>
            <a:custGeom>
              <a:avLst/>
              <a:gdLst/>
              <a:ahLst/>
              <a:cxnLst/>
              <a:rect l="l" t="t" r="r" b="b"/>
              <a:pathLst>
                <a:path w="11312" h="13122" extrusionOk="0">
                  <a:moveTo>
                    <a:pt x="5561" y="394"/>
                  </a:moveTo>
                  <a:cubicBezTo>
                    <a:pt x="5644" y="394"/>
                    <a:pt x="5715" y="453"/>
                    <a:pt x="5715" y="549"/>
                  </a:cubicBezTo>
                  <a:lnTo>
                    <a:pt x="5715" y="811"/>
                  </a:lnTo>
                  <a:cubicBezTo>
                    <a:pt x="5715" y="989"/>
                    <a:pt x="5870" y="1144"/>
                    <a:pt x="6049" y="1144"/>
                  </a:cubicBezTo>
                  <a:lnTo>
                    <a:pt x="6632" y="1144"/>
                  </a:lnTo>
                  <a:cubicBezTo>
                    <a:pt x="6715" y="1144"/>
                    <a:pt x="6787" y="1203"/>
                    <a:pt x="6787" y="1287"/>
                  </a:cubicBezTo>
                  <a:lnTo>
                    <a:pt x="6787" y="1989"/>
                  </a:lnTo>
                  <a:lnTo>
                    <a:pt x="2977" y="1989"/>
                  </a:lnTo>
                  <a:lnTo>
                    <a:pt x="2977" y="1287"/>
                  </a:lnTo>
                  <a:cubicBezTo>
                    <a:pt x="2977" y="1203"/>
                    <a:pt x="3036" y="1144"/>
                    <a:pt x="3120" y="1144"/>
                  </a:cubicBezTo>
                  <a:lnTo>
                    <a:pt x="3691" y="1144"/>
                  </a:lnTo>
                  <a:cubicBezTo>
                    <a:pt x="3882" y="1144"/>
                    <a:pt x="4025" y="989"/>
                    <a:pt x="4025" y="799"/>
                  </a:cubicBezTo>
                  <a:lnTo>
                    <a:pt x="4025" y="549"/>
                  </a:lnTo>
                  <a:cubicBezTo>
                    <a:pt x="4025" y="453"/>
                    <a:pt x="4096" y="394"/>
                    <a:pt x="4191" y="394"/>
                  </a:cubicBezTo>
                  <a:close/>
                  <a:moveTo>
                    <a:pt x="8418" y="2370"/>
                  </a:moveTo>
                  <a:cubicBezTo>
                    <a:pt x="8454" y="2370"/>
                    <a:pt x="8478" y="2394"/>
                    <a:pt x="8478" y="2430"/>
                  </a:cubicBezTo>
                  <a:lnTo>
                    <a:pt x="8478" y="8669"/>
                  </a:lnTo>
                  <a:cubicBezTo>
                    <a:pt x="7037" y="8943"/>
                    <a:pt x="6251" y="10502"/>
                    <a:pt x="6870" y="11836"/>
                  </a:cubicBezTo>
                  <a:lnTo>
                    <a:pt x="1334" y="11836"/>
                  </a:lnTo>
                  <a:cubicBezTo>
                    <a:pt x="1298" y="11836"/>
                    <a:pt x="1274" y="11800"/>
                    <a:pt x="1274" y="11776"/>
                  </a:cubicBezTo>
                  <a:lnTo>
                    <a:pt x="1274" y="2430"/>
                  </a:lnTo>
                  <a:cubicBezTo>
                    <a:pt x="1274" y="2394"/>
                    <a:pt x="1298" y="2370"/>
                    <a:pt x="1334" y="2370"/>
                  </a:cubicBezTo>
                  <a:close/>
                  <a:moveTo>
                    <a:pt x="8859" y="9038"/>
                  </a:moveTo>
                  <a:cubicBezTo>
                    <a:pt x="9882" y="9038"/>
                    <a:pt x="10704" y="9847"/>
                    <a:pt x="10704" y="10859"/>
                  </a:cubicBezTo>
                  <a:cubicBezTo>
                    <a:pt x="10716" y="11871"/>
                    <a:pt x="9906" y="12705"/>
                    <a:pt x="8894" y="12729"/>
                  </a:cubicBezTo>
                  <a:lnTo>
                    <a:pt x="8835" y="12729"/>
                  </a:lnTo>
                  <a:cubicBezTo>
                    <a:pt x="7823" y="12705"/>
                    <a:pt x="7013" y="11871"/>
                    <a:pt x="7013" y="10859"/>
                  </a:cubicBezTo>
                  <a:cubicBezTo>
                    <a:pt x="7025" y="9847"/>
                    <a:pt x="7847" y="9038"/>
                    <a:pt x="8859" y="9038"/>
                  </a:cubicBezTo>
                  <a:close/>
                  <a:moveTo>
                    <a:pt x="4191" y="1"/>
                  </a:moveTo>
                  <a:cubicBezTo>
                    <a:pt x="3894" y="1"/>
                    <a:pt x="3656" y="239"/>
                    <a:pt x="3656" y="549"/>
                  </a:cubicBezTo>
                  <a:lnTo>
                    <a:pt x="3656" y="751"/>
                  </a:lnTo>
                  <a:lnTo>
                    <a:pt x="3132" y="751"/>
                  </a:lnTo>
                  <a:cubicBezTo>
                    <a:pt x="2846" y="751"/>
                    <a:pt x="2608" y="989"/>
                    <a:pt x="2596" y="1275"/>
                  </a:cubicBezTo>
                  <a:lnTo>
                    <a:pt x="2596" y="1989"/>
                  </a:lnTo>
                  <a:lnTo>
                    <a:pt x="1346" y="1989"/>
                  </a:lnTo>
                  <a:cubicBezTo>
                    <a:pt x="1096" y="1989"/>
                    <a:pt x="893" y="2192"/>
                    <a:pt x="893" y="2430"/>
                  </a:cubicBezTo>
                  <a:lnTo>
                    <a:pt x="893" y="11776"/>
                  </a:lnTo>
                  <a:cubicBezTo>
                    <a:pt x="893" y="12014"/>
                    <a:pt x="1096" y="12217"/>
                    <a:pt x="1346" y="12217"/>
                  </a:cubicBezTo>
                  <a:lnTo>
                    <a:pt x="7108" y="12217"/>
                  </a:lnTo>
                  <a:cubicBezTo>
                    <a:pt x="7251" y="12419"/>
                    <a:pt x="7442" y="12586"/>
                    <a:pt x="7644" y="12729"/>
                  </a:cubicBezTo>
                  <a:lnTo>
                    <a:pt x="977" y="12729"/>
                  </a:lnTo>
                  <a:cubicBezTo>
                    <a:pt x="643" y="12729"/>
                    <a:pt x="381" y="12467"/>
                    <a:pt x="381" y="12133"/>
                  </a:cubicBezTo>
                  <a:lnTo>
                    <a:pt x="381" y="2073"/>
                  </a:lnTo>
                  <a:cubicBezTo>
                    <a:pt x="381" y="1739"/>
                    <a:pt x="643" y="1477"/>
                    <a:pt x="977" y="1477"/>
                  </a:cubicBezTo>
                  <a:lnTo>
                    <a:pt x="1881" y="1477"/>
                  </a:lnTo>
                  <a:cubicBezTo>
                    <a:pt x="2120" y="1453"/>
                    <a:pt x="2120" y="1108"/>
                    <a:pt x="1881" y="1084"/>
                  </a:cubicBezTo>
                  <a:lnTo>
                    <a:pt x="977" y="1084"/>
                  </a:lnTo>
                  <a:cubicBezTo>
                    <a:pt x="429" y="1084"/>
                    <a:pt x="0" y="1525"/>
                    <a:pt x="0" y="2073"/>
                  </a:cubicBezTo>
                  <a:lnTo>
                    <a:pt x="0" y="12133"/>
                  </a:lnTo>
                  <a:cubicBezTo>
                    <a:pt x="0" y="12681"/>
                    <a:pt x="429" y="13122"/>
                    <a:pt x="977" y="13122"/>
                  </a:cubicBezTo>
                  <a:lnTo>
                    <a:pt x="8894" y="13122"/>
                  </a:lnTo>
                  <a:cubicBezTo>
                    <a:pt x="9966" y="13122"/>
                    <a:pt x="10883" y="12360"/>
                    <a:pt x="11097" y="11312"/>
                  </a:cubicBezTo>
                  <a:cubicBezTo>
                    <a:pt x="11311" y="10264"/>
                    <a:pt x="10752" y="9216"/>
                    <a:pt x="9763" y="8800"/>
                  </a:cubicBezTo>
                  <a:lnTo>
                    <a:pt x="9763" y="2073"/>
                  </a:lnTo>
                  <a:cubicBezTo>
                    <a:pt x="9752" y="1525"/>
                    <a:pt x="9323" y="1084"/>
                    <a:pt x="8775" y="1084"/>
                  </a:cubicBezTo>
                  <a:lnTo>
                    <a:pt x="7870" y="1084"/>
                  </a:lnTo>
                  <a:cubicBezTo>
                    <a:pt x="7632" y="1108"/>
                    <a:pt x="7632" y="1453"/>
                    <a:pt x="7870" y="1465"/>
                  </a:cubicBezTo>
                  <a:lnTo>
                    <a:pt x="8775" y="1465"/>
                  </a:lnTo>
                  <a:cubicBezTo>
                    <a:pt x="9109" y="1465"/>
                    <a:pt x="9371" y="1739"/>
                    <a:pt x="9371" y="2061"/>
                  </a:cubicBezTo>
                  <a:lnTo>
                    <a:pt x="9371" y="8681"/>
                  </a:lnTo>
                  <a:cubicBezTo>
                    <a:pt x="9216" y="8645"/>
                    <a:pt x="9049" y="8621"/>
                    <a:pt x="8894" y="8621"/>
                  </a:cubicBezTo>
                  <a:lnTo>
                    <a:pt x="8870" y="8621"/>
                  </a:lnTo>
                  <a:lnTo>
                    <a:pt x="8870" y="2430"/>
                  </a:lnTo>
                  <a:cubicBezTo>
                    <a:pt x="8870" y="2192"/>
                    <a:pt x="8668" y="1989"/>
                    <a:pt x="8418" y="1989"/>
                  </a:cubicBezTo>
                  <a:lnTo>
                    <a:pt x="7168" y="1989"/>
                  </a:lnTo>
                  <a:lnTo>
                    <a:pt x="7168" y="1275"/>
                  </a:lnTo>
                  <a:cubicBezTo>
                    <a:pt x="7156" y="989"/>
                    <a:pt x="6918" y="751"/>
                    <a:pt x="6632" y="751"/>
                  </a:cubicBezTo>
                  <a:lnTo>
                    <a:pt x="6108" y="751"/>
                  </a:lnTo>
                  <a:lnTo>
                    <a:pt x="6108" y="549"/>
                  </a:lnTo>
                  <a:cubicBezTo>
                    <a:pt x="6108" y="239"/>
                    <a:pt x="5870" y="1"/>
                    <a:pt x="5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9" name="Google Shape;589;p21"/>
          <p:cNvSpPr/>
          <p:nvPr/>
        </p:nvSpPr>
        <p:spPr>
          <a:xfrm>
            <a:off x="3654549" y="8069520"/>
            <a:ext cx="228240" cy="288650"/>
          </a:xfrm>
          <a:custGeom>
            <a:avLst/>
            <a:gdLst/>
            <a:ahLst/>
            <a:cxnLst/>
            <a:rect l="l" t="t" r="r" b="b"/>
            <a:pathLst>
              <a:path w="10371" h="13116" extrusionOk="0">
                <a:moveTo>
                  <a:pt x="5191" y="388"/>
                </a:moveTo>
                <a:lnTo>
                  <a:pt x="9085" y="1626"/>
                </a:lnTo>
                <a:cubicBezTo>
                  <a:pt x="9097" y="1626"/>
                  <a:pt x="9109" y="1638"/>
                  <a:pt x="9109" y="1650"/>
                </a:cubicBezTo>
                <a:cubicBezTo>
                  <a:pt x="9109" y="1662"/>
                  <a:pt x="9097" y="1674"/>
                  <a:pt x="9085" y="1674"/>
                </a:cubicBezTo>
                <a:lnTo>
                  <a:pt x="7799" y="1888"/>
                </a:lnTo>
                <a:lnTo>
                  <a:pt x="7311" y="1829"/>
                </a:lnTo>
                <a:cubicBezTo>
                  <a:pt x="7303" y="1828"/>
                  <a:pt x="7296" y="1827"/>
                  <a:pt x="7289" y="1827"/>
                </a:cubicBezTo>
                <a:cubicBezTo>
                  <a:pt x="7058" y="1827"/>
                  <a:pt x="7021" y="2186"/>
                  <a:pt x="7263" y="2210"/>
                </a:cubicBezTo>
                <a:lnTo>
                  <a:pt x="7608" y="2257"/>
                </a:lnTo>
                <a:lnTo>
                  <a:pt x="7608" y="3043"/>
                </a:lnTo>
                <a:lnTo>
                  <a:pt x="2763" y="3043"/>
                </a:lnTo>
                <a:lnTo>
                  <a:pt x="2763" y="2257"/>
                </a:lnTo>
                <a:lnTo>
                  <a:pt x="4751" y="2007"/>
                </a:lnTo>
                <a:cubicBezTo>
                  <a:pt x="4894" y="1989"/>
                  <a:pt x="5040" y="1980"/>
                  <a:pt x="5185" y="1980"/>
                </a:cubicBezTo>
                <a:cubicBezTo>
                  <a:pt x="5331" y="1980"/>
                  <a:pt x="5477" y="1989"/>
                  <a:pt x="5620" y="2007"/>
                </a:cubicBezTo>
                <a:lnTo>
                  <a:pt x="6370" y="2102"/>
                </a:lnTo>
                <a:cubicBezTo>
                  <a:pt x="6381" y="2104"/>
                  <a:pt x="6392" y="2105"/>
                  <a:pt x="6402" y="2105"/>
                </a:cubicBezTo>
                <a:cubicBezTo>
                  <a:pt x="6624" y="2105"/>
                  <a:pt x="6657" y="1755"/>
                  <a:pt x="6418" y="1721"/>
                </a:cubicBezTo>
                <a:lnTo>
                  <a:pt x="5656" y="1626"/>
                </a:lnTo>
                <a:cubicBezTo>
                  <a:pt x="5495" y="1608"/>
                  <a:pt x="5334" y="1599"/>
                  <a:pt x="5174" y="1599"/>
                </a:cubicBezTo>
                <a:cubicBezTo>
                  <a:pt x="5013" y="1599"/>
                  <a:pt x="4852" y="1608"/>
                  <a:pt x="4691" y="1626"/>
                </a:cubicBezTo>
                <a:lnTo>
                  <a:pt x="2560" y="1888"/>
                </a:lnTo>
                <a:lnTo>
                  <a:pt x="1274" y="1674"/>
                </a:lnTo>
                <a:cubicBezTo>
                  <a:pt x="1262" y="1674"/>
                  <a:pt x="1262" y="1674"/>
                  <a:pt x="1250" y="1650"/>
                </a:cubicBezTo>
                <a:cubicBezTo>
                  <a:pt x="1250" y="1626"/>
                  <a:pt x="1262" y="1626"/>
                  <a:pt x="1274" y="1626"/>
                </a:cubicBezTo>
                <a:lnTo>
                  <a:pt x="1286" y="1626"/>
                </a:lnTo>
                <a:lnTo>
                  <a:pt x="5180" y="388"/>
                </a:lnTo>
                <a:close/>
                <a:moveTo>
                  <a:pt x="1429" y="3400"/>
                </a:moveTo>
                <a:cubicBezTo>
                  <a:pt x="1441" y="3400"/>
                  <a:pt x="1441" y="3412"/>
                  <a:pt x="1441" y="3424"/>
                </a:cubicBezTo>
                <a:lnTo>
                  <a:pt x="1441" y="3757"/>
                </a:lnTo>
                <a:lnTo>
                  <a:pt x="1012" y="3757"/>
                </a:lnTo>
                <a:lnTo>
                  <a:pt x="1012" y="3424"/>
                </a:lnTo>
                <a:cubicBezTo>
                  <a:pt x="1012" y="3412"/>
                  <a:pt x="1012" y="3400"/>
                  <a:pt x="1024" y="3400"/>
                </a:cubicBezTo>
                <a:close/>
                <a:moveTo>
                  <a:pt x="3370" y="3436"/>
                </a:moveTo>
                <a:lnTo>
                  <a:pt x="3370" y="3817"/>
                </a:lnTo>
                <a:cubicBezTo>
                  <a:pt x="3370" y="3948"/>
                  <a:pt x="3275" y="4043"/>
                  <a:pt x="3144" y="4043"/>
                </a:cubicBezTo>
                <a:lnTo>
                  <a:pt x="2917" y="4043"/>
                </a:lnTo>
                <a:lnTo>
                  <a:pt x="2917" y="3436"/>
                </a:lnTo>
                <a:close/>
                <a:moveTo>
                  <a:pt x="7454" y="3436"/>
                </a:moveTo>
                <a:lnTo>
                  <a:pt x="7454" y="4043"/>
                </a:lnTo>
                <a:lnTo>
                  <a:pt x="7227" y="4043"/>
                </a:lnTo>
                <a:cubicBezTo>
                  <a:pt x="7096" y="4043"/>
                  <a:pt x="7001" y="3948"/>
                  <a:pt x="7001" y="3817"/>
                </a:cubicBezTo>
                <a:lnTo>
                  <a:pt x="7001" y="3436"/>
                </a:lnTo>
                <a:close/>
                <a:moveTo>
                  <a:pt x="1477" y="4150"/>
                </a:moveTo>
                <a:lnTo>
                  <a:pt x="1703" y="5519"/>
                </a:lnTo>
                <a:cubicBezTo>
                  <a:pt x="1703" y="5543"/>
                  <a:pt x="1691" y="5567"/>
                  <a:pt x="1667" y="5567"/>
                </a:cubicBezTo>
                <a:lnTo>
                  <a:pt x="1667" y="5555"/>
                </a:lnTo>
                <a:lnTo>
                  <a:pt x="798" y="5555"/>
                </a:lnTo>
                <a:cubicBezTo>
                  <a:pt x="762" y="5555"/>
                  <a:pt x="750" y="5531"/>
                  <a:pt x="750" y="5508"/>
                </a:cubicBezTo>
                <a:lnTo>
                  <a:pt x="989" y="4150"/>
                </a:lnTo>
                <a:close/>
                <a:moveTo>
                  <a:pt x="6620" y="3436"/>
                </a:moveTo>
                <a:lnTo>
                  <a:pt x="6620" y="3817"/>
                </a:lnTo>
                <a:cubicBezTo>
                  <a:pt x="6620" y="4162"/>
                  <a:pt x="6894" y="4436"/>
                  <a:pt x="7227" y="4436"/>
                </a:cubicBezTo>
                <a:lnTo>
                  <a:pt x="7454" y="4436"/>
                </a:lnTo>
                <a:lnTo>
                  <a:pt x="7454" y="4924"/>
                </a:lnTo>
                <a:cubicBezTo>
                  <a:pt x="7454" y="4996"/>
                  <a:pt x="7394" y="5055"/>
                  <a:pt x="7323" y="5055"/>
                </a:cubicBezTo>
                <a:cubicBezTo>
                  <a:pt x="7168" y="5055"/>
                  <a:pt x="7037" y="5174"/>
                  <a:pt x="7025" y="5341"/>
                </a:cubicBezTo>
                <a:cubicBezTo>
                  <a:pt x="6965" y="6305"/>
                  <a:pt x="6156" y="7055"/>
                  <a:pt x="5191" y="7055"/>
                </a:cubicBezTo>
                <a:cubicBezTo>
                  <a:pt x="4215" y="7055"/>
                  <a:pt x="3406" y="6305"/>
                  <a:pt x="3346" y="5341"/>
                </a:cubicBezTo>
                <a:cubicBezTo>
                  <a:pt x="3334" y="5174"/>
                  <a:pt x="3203" y="5055"/>
                  <a:pt x="3048" y="5055"/>
                </a:cubicBezTo>
                <a:cubicBezTo>
                  <a:pt x="2977" y="5055"/>
                  <a:pt x="2917" y="4996"/>
                  <a:pt x="2917" y="4924"/>
                </a:cubicBezTo>
                <a:lnTo>
                  <a:pt x="2917" y="4436"/>
                </a:lnTo>
                <a:lnTo>
                  <a:pt x="3144" y="4436"/>
                </a:lnTo>
                <a:cubicBezTo>
                  <a:pt x="3477" y="4436"/>
                  <a:pt x="3751" y="4162"/>
                  <a:pt x="3751" y="3817"/>
                </a:cubicBezTo>
                <a:lnTo>
                  <a:pt x="3751" y="3436"/>
                </a:lnTo>
                <a:close/>
                <a:moveTo>
                  <a:pt x="5185" y="7448"/>
                </a:moveTo>
                <a:cubicBezTo>
                  <a:pt x="5184" y="7448"/>
                  <a:pt x="5182" y="7448"/>
                  <a:pt x="5180" y="7448"/>
                </a:cubicBezTo>
                <a:lnTo>
                  <a:pt x="5191" y="7448"/>
                </a:lnTo>
                <a:cubicBezTo>
                  <a:pt x="5189" y="7448"/>
                  <a:pt x="5187" y="7448"/>
                  <a:pt x="5185" y="7448"/>
                </a:cubicBezTo>
                <a:close/>
                <a:moveTo>
                  <a:pt x="6144" y="7234"/>
                </a:moveTo>
                <a:lnTo>
                  <a:pt x="6144" y="7353"/>
                </a:lnTo>
                <a:cubicBezTo>
                  <a:pt x="6144" y="7674"/>
                  <a:pt x="6096" y="8008"/>
                  <a:pt x="6013" y="8317"/>
                </a:cubicBezTo>
                <a:cubicBezTo>
                  <a:pt x="5739" y="8371"/>
                  <a:pt x="5462" y="8398"/>
                  <a:pt x="5185" y="8398"/>
                </a:cubicBezTo>
                <a:cubicBezTo>
                  <a:pt x="4909" y="8398"/>
                  <a:pt x="4632" y="8371"/>
                  <a:pt x="4358" y="8317"/>
                </a:cubicBezTo>
                <a:cubicBezTo>
                  <a:pt x="4275" y="8008"/>
                  <a:pt x="4227" y="7674"/>
                  <a:pt x="4227" y="7353"/>
                </a:cubicBezTo>
                <a:lnTo>
                  <a:pt x="4227" y="7341"/>
                </a:lnTo>
                <a:lnTo>
                  <a:pt x="4227" y="7234"/>
                </a:lnTo>
                <a:cubicBezTo>
                  <a:pt x="4523" y="7376"/>
                  <a:pt x="4854" y="7447"/>
                  <a:pt x="5185" y="7448"/>
                </a:cubicBezTo>
                <a:lnTo>
                  <a:pt x="5185" y="7448"/>
                </a:lnTo>
                <a:cubicBezTo>
                  <a:pt x="5517" y="7447"/>
                  <a:pt x="5848" y="7376"/>
                  <a:pt x="6144" y="7234"/>
                </a:cubicBezTo>
                <a:close/>
                <a:moveTo>
                  <a:pt x="3858" y="7698"/>
                </a:moveTo>
                <a:cubicBezTo>
                  <a:pt x="3917" y="8365"/>
                  <a:pt x="4132" y="8996"/>
                  <a:pt x="4501" y="9556"/>
                </a:cubicBezTo>
                <a:lnTo>
                  <a:pt x="4572" y="9675"/>
                </a:lnTo>
                <a:lnTo>
                  <a:pt x="2608" y="8508"/>
                </a:lnTo>
                <a:lnTo>
                  <a:pt x="3858" y="7698"/>
                </a:lnTo>
                <a:close/>
                <a:moveTo>
                  <a:pt x="6513" y="7698"/>
                </a:moveTo>
                <a:lnTo>
                  <a:pt x="7763" y="8508"/>
                </a:lnTo>
                <a:lnTo>
                  <a:pt x="5799" y="9687"/>
                </a:lnTo>
                <a:lnTo>
                  <a:pt x="5870" y="9556"/>
                </a:lnTo>
                <a:cubicBezTo>
                  <a:pt x="6239" y="8996"/>
                  <a:pt x="6454" y="8365"/>
                  <a:pt x="6513" y="7698"/>
                </a:cubicBezTo>
                <a:close/>
                <a:moveTo>
                  <a:pt x="4501" y="8734"/>
                </a:moveTo>
                <a:cubicBezTo>
                  <a:pt x="4727" y="8764"/>
                  <a:pt x="4956" y="8779"/>
                  <a:pt x="5185" y="8779"/>
                </a:cubicBezTo>
                <a:cubicBezTo>
                  <a:pt x="5415" y="8779"/>
                  <a:pt x="5644" y="8764"/>
                  <a:pt x="5870" y="8734"/>
                </a:cubicBezTo>
                <a:lnTo>
                  <a:pt x="5870" y="8734"/>
                </a:lnTo>
                <a:cubicBezTo>
                  <a:pt x="5787" y="8948"/>
                  <a:pt x="5680" y="9151"/>
                  <a:pt x="5549" y="9353"/>
                </a:cubicBezTo>
                <a:lnTo>
                  <a:pt x="5191" y="9913"/>
                </a:lnTo>
                <a:lnTo>
                  <a:pt x="4822" y="9353"/>
                </a:lnTo>
                <a:cubicBezTo>
                  <a:pt x="4691" y="9151"/>
                  <a:pt x="4584" y="8948"/>
                  <a:pt x="4501" y="8734"/>
                </a:cubicBezTo>
                <a:close/>
                <a:moveTo>
                  <a:pt x="5185" y="1"/>
                </a:moveTo>
                <a:cubicBezTo>
                  <a:pt x="5144" y="1"/>
                  <a:pt x="5102" y="7"/>
                  <a:pt x="5060" y="19"/>
                </a:cubicBezTo>
                <a:lnTo>
                  <a:pt x="1167" y="1257"/>
                </a:lnTo>
                <a:cubicBezTo>
                  <a:pt x="846" y="1364"/>
                  <a:pt x="774" y="1769"/>
                  <a:pt x="1036" y="1971"/>
                </a:cubicBezTo>
                <a:lnTo>
                  <a:pt x="1036" y="3019"/>
                </a:lnTo>
                <a:lnTo>
                  <a:pt x="1024" y="3019"/>
                </a:lnTo>
                <a:cubicBezTo>
                  <a:pt x="810" y="3019"/>
                  <a:pt x="631" y="3198"/>
                  <a:pt x="631" y="3412"/>
                </a:cubicBezTo>
                <a:lnTo>
                  <a:pt x="631" y="3936"/>
                </a:lnTo>
                <a:lnTo>
                  <a:pt x="369" y="5436"/>
                </a:lnTo>
                <a:cubicBezTo>
                  <a:pt x="322" y="5698"/>
                  <a:pt x="524" y="5936"/>
                  <a:pt x="798" y="5936"/>
                </a:cubicBezTo>
                <a:lnTo>
                  <a:pt x="1667" y="5936"/>
                </a:lnTo>
                <a:cubicBezTo>
                  <a:pt x="1929" y="5936"/>
                  <a:pt x="2132" y="5698"/>
                  <a:pt x="2084" y="5436"/>
                </a:cubicBezTo>
                <a:lnTo>
                  <a:pt x="1822" y="3936"/>
                </a:lnTo>
                <a:lnTo>
                  <a:pt x="1822" y="3412"/>
                </a:lnTo>
                <a:cubicBezTo>
                  <a:pt x="1822" y="3198"/>
                  <a:pt x="1643" y="3019"/>
                  <a:pt x="1429" y="3019"/>
                </a:cubicBezTo>
                <a:lnTo>
                  <a:pt x="1417" y="3019"/>
                </a:lnTo>
                <a:lnTo>
                  <a:pt x="1417" y="2090"/>
                </a:lnTo>
                <a:lnTo>
                  <a:pt x="2382" y="2257"/>
                </a:lnTo>
                <a:lnTo>
                  <a:pt x="2382" y="3055"/>
                </a:lnTo>
                <a:cubicBezTo>
                  <a:pt x="2370" y="3174"/>
                  <a:pt x="2429" y="3293"/>
                  <a:pt x="2536" y="3364"/>
                </a:cubicBezTo>
                <a:lnTo>
                  <a:pt x="2536" y="4936"/>
                </a:lnTo>
                <a:cubicBezTo>
                  <a:pt x="2536" y="5186"/>
                  <a:pt x="2715" y="5400"/>
                  <a:pt x="2965" y="5436"/>
                </a:cubicBezTo>
                <a:cubicBezTo>
                  <a:pt x="3025" y="6055"/>
                  <a:pt x="3346" y="6627"/>
                  <a:pt x="3846" y="7008"/>
                </a:cubicBezTo>
                <a:lnTo>
                  <a:pt x="3846" y="7258"/>
                </a:lnTo>
                <a:lnTo>
                  <a:pt x="2167" y="8341"/>
                </a:lnTo>
                <a:lnTo>
                  <a:pt x="1405" y="8567"/>
                </a:lnTo>
                <a:cubicBezTo>
                  <a:pt x="572" y="8817"/>
                  <a:pt x="0" y="9579"/>
                  <a:pt x="0" y="10449"/>
                </a:cubicBezTo>
                <a:lnTo>
                  <a:pt x="0" y="11020"/>
                </a:lnTo>
                <a:cubicBezTo>
                  <a:pt x="0" y="11145"/>
                  <a:pt x="96" y="11208"/>
                  <a:pt x="191" y="11208"/>
                </a:cubicBezTo>
                <a:cubicBezTo>
                  <a:pt x="286" y="11208"/>
                  <a:pt x="381" y="11145"/>
                  <a:pt x="381" y="11020"/>
                </a:cubicBezTo>
                <a:lnTo>
                  <a:pt x="381" y="10449"/>
                </a:lnTo>
                <a:cubicBezTo>
                  <a:pt x="381" y="9758"/>
                  <a:pt x="846" y="9139"/>
                  <a:pt x="1512" y="8937"/>
                </a:cubicBezTo>
                <a:lnTo>
                  <a:pt x="2227" y="8722"/>
                </a:lnTo>
                <a:lnTo>
                  <a:pt x="5084" y="10425"/>
                </a:lnTo>
                <a:cubicBezTo>
                  <a:pt x="5114" y="10443"/>
                  <a:pt x="5150" y="10452"/>
                  <a:pt x="5185" y="10452"/>
                </a:cubicBezTo>
                <a:cubicBezTo>
                  <a:pt x="5221" y="10452"/>
                  <a:pt x="5257" y="10443"/>
                  <a:pt x="5287" y="10425"/>
                </a:cubicBezTo>
                <a:lnTo>
                  <a:pt x="8144" y="8722"/>
                </a:lnTo>
                <a:lnTo>
                  <a:pt x="8859" y="8937"/>
                </a:lnTo>
                <a:cubicBezTo>
                  <a:pt x="9525" y="9139"/>
                  <a:pt x="9990" y="9746"/>
                  <a:pt x="9990" y="10449"/>
                </a:cubicBezTo>
                <a:lnTo>
                  <a:pt x="9990" y="12306"/>
                </a:lnTo>
                <a:cubicBezTo>
                  <a:pt x="9990" y="12544"/>
                  <a:pt x="9799" y="12735"/>
                  <a:pt x="9561" y="12735"/>
                </a:cubicBezTo>
                <a:lnTo>
                  <a:pt x="8716" y="12735"/>
                </a:lnTo>
                <a:lnTo>
                  <a:pt x="8716" y="11901"/>
                </a:lnTo>
                <a:cubicBezTo>
                  <a:pt x="8716" y="11776"/>
                  <a:pt x="8617" y="11714"/>
                  <a:pt x="8519" y="11714"/>
                </a:cubicBezTo>
                <a:cubicBezTo>
                  <a:pt x="8421" y="11714"/>
                  <a:pt x="8323" y="11776"/>
                  <a:pt x="8323" y="11901"/>
                </a:cubicBezTo>
                <a:lnTo>
                  <a:pt x="8323" y="12735"/>
                </a:lnTo>
                <a:lnTo>
                  <a:pt x="2036" y="12735"/>
                </a:lnTo>
                <a:lnTo>
                  <a:pt x="2036" y="11901"/>
                </a:lnTo>
                <a:cubicBezTo>
                  <a:pt x="2036" y="11776"/>
                  <a:pt x="1941" y="11714"/>
                  <a:pt x="1846" y="11714"/>
                </a:cubicBezTo>
                <a:cubicBezTo>
                  <a:pt x="1751" y="11714"/>
                  <a:pt x="1655" y="11776"/>
                  <a:pt x="1655" y="11901"/>
                </a:cubicBezTo>
                <a:lnTo>
                  <a:pt x="1655" y="12735"/>
                </a:lnTo>
                <a:lnTo>
                  <a:pt x="810" y="12735"/>
                </a:lnTo>
                <a:cubicBezTo>
                  <a:pt x="572" y="12735"/>
                  <a:pt x="381" y="12544"/>
                  <a:pt x="381" y="12306"/>
                </a:cubicBezTo>
                <a:lnTo>
                  <a:pt x="381" y="11913"/>
                </a:lnTo>
                <a:cubicBezTo>
                  <a:pt x="381" y="11788"/>
                  <a:pt x="286" y="11726"/>
                  <a:pt x="191" y="11726"/>
                </a:cubicBezTo>
                <a:cubicBezTo>
                  <a:pt x="96" y="11726"/>
                  <a:pt x="0" y="11788"/>
                  <a:pt x="0" y="11913"/>
                </a:cubicBezTo>
                <a:lnTo>
                  <a:pt x="0" y="12294"/>
                </a:lnTo>
                <a:cubicBezTo>
                  <a:pt x="0" y="12747"/>
                  <a:pt x="358" y="13116"/>
                  <a:pt x="810" y="13116"/>
                </a:cubicBezTo>
                <a:lnTo>
                  <a:pt x="9561" y="13116"/>
                </a:lnTo>
                <a:cubicBezTo>
                  <a:pt x="10013" y="13116"/>
                  <a:pt x="10371" y="12747"/>
                  <a:pt x="10371" y="12294"/>
                </a:cubicBezTo>
                <a:lnTo>
                  <a:pt x="10371" y="10449"/>
                </a:lnTo>
                <a:cubicBezTo>
                  <a:pt x="10371" y="9579"/>
                  <a:pt x="9799" y="8817"/>
                  <a:pt x="8966" y="8567"/>
                </a:cubicBezTo>
                <a:lnTo>
                  <a:pt x="8204" y="8341"/>
                </a:lnTo>
                <a:lnTo>
                  <a:pt x="6525" y="7246"/>
                </a:lnTo>
                <a:lnTo>
                  <a:pt x="6525" y="7008"/>
                </a:lnTo>
                <a:cubicBezTo>
                  <a:pt x="7025" y="6627"/>
                  <a:pt x="7346" y="6055"/>
                  <a:pt x="7406" y="5436"/>
                </a:cubicBezTo>
                <a:cubicBezTo>
                  <a:pt x="7656" y="5400"/>
                  <a:pt x="7835" y="5186"/>
                  <a:pt x="7835" y="4936"/>
                </a:cubicBezTo>
                <a:lnTo>
                  <a:pt x="7835" y="3364"/>
                </a:lnTo>
                <a:cubicBezTo>
                  <a:pt x="7930" y="3293"/>
                  <a:pt x="7989" y="3174"/>
                  <a:pt x="7989" y="3055"/>
                </a:cubicBezTo>
                <a:lnTo>
                  <a:pt x="7989" y="2257"/>
                </a:lnTo>
                <a:lnTo>
                  <a:pt x="9144" y="2055"/>
                </a:lnTo>
                <a:cubicBezTo>
                  <a:pt x="9573" y="1983"/>
                  <a:pt x="9609" y="1388"/>
                  <a:pt x="9204" y="1257"/>
                </a:cubicBezTo>
                <a:lnTo>
                  <a:pt x="5311" y="19"/>
                </a:lnTo>
                <a:cubicBezTo>
                  <a:pt x="5269" y="7"/>
                  <a:pt x="5227" y="1"/>
                  <a:pt x="518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0" name="Google Shape;590;p21"/>
          <p:cNvGrpSpPr/>
          <p:nvPr/>
        </p:nvGrpSpPr>
        <p:grpSpPr>
          <a:xfrm>
            <a:off x="3252018" y="8513757"/>
            <a:ext cx="218292" cy="288782"/>
            <a:chOff x="3139075" y="2110200"/>
            <a:chExt cx="247975" cy="328050"/>
          </a:xfrm>
        </p:grpSpPr>
        <p:sp>
          <p:nvSpPr>
            <p:cNvPr id="591" name="Google Shape;591;p21"/>
            <p:cNvSpPr/>
            <p:nvPr/>
          </p:nvSpPr>
          <p:spPr>
            <a:xfrm>
              <a:off x="3298625" y="2152175"/>
              <a:ext cx="11625" cy="9900"/>
            </a:xfrm>
            <a:custGeom>
              <a:avLst/>
              <a:gdLst/>
              <a:ahLst/>
              <a:cxnLst/>
              <a:rect l="l" t="t" r="r" b="b"/>
              <a:pathLst>
                <a:path w="465" h="396" extrusionOk="0">
                  <a:moveTo>
                    <a:pt x="262" y="1"/>
                  </a:moveTo>
                  <a:cubicBezTo>
                    <a:pt x="83" y="1"/>
                    <a:pt x="0" y="215"/>
                    <a:pt x="119" y="334"/>
                  </a:cubicBezTo>
                  <a:cubicBezTo>
                    <a:pt x="162" y="377"/>
                    <a:pt x="213" y="395"/>
                    <a:pt x="263" y="395"/>
                  </a:cubicBezTo>
                  <a:cubicBezTo>
                    <a:pt x="367" y="395"/>
                    <a:pt x="464" y="315"/>
                    <a:pt x="464" y="203"/>
                  </a:cubicBezTo>
                  <a:cubicBezTo>
                    <a:pt x="464" y="96"/>
                    <a:pt x="369" y="1"/>
                    <a:pt x="2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1"/>
            <p:cNvSpPr/>
            <p:nvPr/>
          </p:nvSpPr>
          <p:spPr>
            <a:xfrm>
              <a:off x="3318250" y="2152175"/>
              <a:ext cx="11650" cy="9900"/>
            </a:xfrm>
            <a:custGeom>
              <a:avLst/>
              <a:gdLst/>
              <a:ahLst/>
              <a:cxnLst/>
              <a:rect l="l" t="t" r="r" b="b"/>
              <a:pathLst>
                <a:path w="466" h="396" extrusionOk="0">
                  <a:moveTo>
                    <a:pt x="263" y="1"/>
                  </a:moveTo>
                  <a:cubicBezTo>
                    <a:pt x="84" y="1"/>
                    <a:pt x="1" y="215"/>
                    <a:pt x="120" y="334"/>
                  </a:cubicBezTo>
                  <a:cubicBezTo>
                    <a:pt x="163" y="377"/>
                    <a:pt x="214" y="395"/>
                    <a:pt x="264" y="395"/>
                  </a:cubicBezTo>
                  <a:cubicBezTo>
                    <a:pt x="368" y="395"/>
                    <a:pt x="465" y="315"/>
                    <a:pt x="465" y="203"/>
                  </a:cubicBezTo>
                  <a:cubicBezTo>
                    <a:pt x="465" y="96"/>
                    <a:pt x="370" y="1"/>
                    <a:pt x="2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1"/>
            <p:cNvSpPr/>
            <p:nvPr/>
          </p:nvSpPr>
          <p:spPr>
            <a:xfrm>
              <a:off x="3278975" y="2152175"/>
              <a:ext cx="11625" cy="9900"/>
            </a:xfrm>
            <a:custGeom>
              <a:avLst/>
              <a:gdLst/>
              <a:ahLst/>
              <a:cxnLst/>
              <a:rect l="l" t="t" r="r" b="b"/>
              <a:pathLst>
                <a:path w="465" h="396" extrusionOk="0">
                  <a:moveTo>
                    <a:pt x="262" y="1"/>
                  </a:moveTo>
                  <a:cubicBezTo>
                    <a:pt x="84" y="1"/>
                    <a:pt x="0" y="215"/>
                    <a:pt x="119" y="334"/>
                  </a:cubicBezTo>
                  <a:cubicBezTo>
                    <a:pt x="162" y="377"/>
                    <a:pt x="212" y="395"/>
                    <a:pt x="261" y="395"/>
                  </a:cubicBezTo>
                  <a:cubicBezTo>
                    <a:pt x="362" y="395"/>
                    <a:pt x="457" y="315"/>
                    <a:pt x="465" y="203"/>
                  </a:cubicBezTo>
                  <a:cubicBezTo>
                    <a:pt x="465" y="96"/>
                    <a:pt x="369" y="1"/>
                    <a:pt x="2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1"/>
            <p:cNvSpPr/>
            <p:nvPr/>
          </p:nvSpPr>
          <p:spPr>
            <a:xfrm>
              <a:off x="3189075" y="2317375"/>
              <a:ext cx="147950" cy="9550"/>
            </a:xfrm>
            <a:custGeom>
              <a:avLst/>
              <a:gdLst/>
              <a:ahLst/>
              <a:cxnLst/>
              <a:rect l="l" t="t" r="r" b="b"/>
              <a:pathLst>
                <a:path w="5918" h="382" extrusionOk="0">
                  <a:moveTo>
                    <a:pt x="263" y="1"/>
                  </a:moveTo>
                  <a:cubicBezTo>
                    <a:pt x="1" y="1"/>
                    <a:pt x="1" y="382"/>
                    <a:pt x="263" y="382"/>
                  </a:cubicBezTo>
                  <a:lnTo>
                    <a:pt x="5668" y="382"/>
                  </a:lnTo>
                  <a:cubicBezTo>
                    <a:pt x="5918" y="382"/>
                    <a:pt x="5918" y="1"/>
                    <a:pt x="56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1"/>
            <p:cNvSpPr/>
            <p:nvPr/>
          </p:nvSpPr>
          <p:spPr>
            <a:xfrm>
              <a:off x="3189075" y="2345650"/>
              <a:ext cx="147950" cy="9850"/>
            </a:xfrm>
            <a:custGeom>
              <a:avLst/>
              <a:gdLst/>
              <a:ahLst/>
              <a:cxnLst/>
              <a:rect l="l" t="t" r="r" b="b"/>
              <a:pathLst>
                <a:path w="5918" h="394" extrusionOk="0">
                  <a:moveTo>
                    <a:pt x="263" y="1"/>
                  </a:moveTo>
                  <a:cubicBezTo>
                    <a:pt x="1" y="1"/>
                    <a:pt x="1" y="394"/>
                    <a:pt x="263" y="394"/>
                  </a:cubicBezTo>
                  <a:lnTo>
                    <a:pt x="5668" y="394"/>
                  </a:lnTo>
                  <a:cubicBezTo>
                    <a:pt x="5918" y="394"/>
                    <a:pt x="5918" y="1"/>
                    <a:pt x="56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1"/>
            <p:cNvSpPr/>
            <p:nvPr/>
          </p:nvSpPr>
          <p:spPr>
            <a:xfrm>
              <a:off x="3189075" y="2374225"/>
              <a:ext cx="147950" cy="9550"/>
            </a:xfrm>
            <a:custGeom>
              <a:avLst/>
              <a:gdLst/>
              <a:ahLst/>
              <a:cxnLst/>
              <a:rect l="l" t="t" r="r" b="b"/>
              <a:pathLst>
                <a:path w="5918" h="382" extrusionOk="0">
                  <a:moveTo>
                    <a:pt x="263" y="1"/>
                  </a:moveTo>
                  <a:cubicBezTo>
                    <a:pt x="1" y="1"/>
                    <a:pt x="1" y="382"/>
                    <a:pt x="263" y="382"/>
                  </a:cubicBezTo>
                  <a:lnTo>
                    <a:pt x="5668" y="382"/>
                  </a:lnTo>
                  <a:cubicBezTo>
                    <a:pt x="5918" y="382"/>
                    <a:pt x="5918" y="1"/>
                    <a:pt x="56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1"/>
            <p:cNvSpPr/>
            <p:nvPr/>
          </p:nvSpPr>
          <p:spPr>
            <a:xfrm>
              <a:off x="3289975" y="2250400"/>
              <a:ext cx="46775" cy="9550"/>
            </a:xfrm>
            <a:custGeom>
              <a:avLst/>
              <a:gdLst/>
              <a:ahLst/>
              <a:cxnLst/>
              <a:rect l="l" t="t" r="r" b="b"/>
              <a:pathLst>
                <a:path w="1871" h="382" extrusionOk="0">
                  <a:moveTo>
                    <a:pt x="239" y="1"/>
                  </a:moveTo>
                  <a:cubicBezTo>
                    <a:pt x="1" y="13"/>
                    <a:pt x="1" y="358"/>
                    <a:pt x="239" y="382"/>
                  </a:cubicBezTo>
                  <a:lnTo>
                    <a:pt x="1632" y="382"/>
                  </a:lnTo>
                  <a:cubicBezTo>
                    <a:pt x="1870" y="358"/>
                    <a:pt x="1870" y="13"/>
                    <a:pt x="16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1"/>
            <p:cNvSpPr/>
            <p:nvPr/>
          </p:nvSpPr>
          <p:spPr>
            <a:xfrm>
              <a:off x="3289975" y="2224500"/>
              <a:ext cx="46775" cy="9850"/>
            </a:xfrm>
            <a:custGeom>
              <a:avLst/>
              <a:gdLst/>
              <a:ahLst/>
              <a:cxnLst/>
              <a:rect l="l" t="t" r="r" b="b"/>
              <a:pathLst>
                <a:path w="1871" h="394" extrusionOk="0">
                  <a:moveTo>
                    <a:pt x="239" y="1"/>
                  </a:moveTo>
                  <a:cubicBezTo>
                    <a:pt x="1" y="25"/>
                    <a:pt x="1" y="370"/>
                    <a:pt x="239" y="394"/>
                  </a:cubicBezTo>
                  <a:lnTo>
                    <a:pt x="1632" y="394"/>
                  </a:lnTo>
                  <a:cubicBezTo>
                    <a:pt x="1870" y="370"/>
                    <a:pt x="1870" y="25"/>
                    <a:pt x="16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1"/>
            <p:cNvSpPr/>
            <p:nvPr/>
          </p:nvSpPr>
          <p:spPr>
            <a:xfrm>
              <a:off x="3139075" y="2110200"/>
              <a:ext cx="247975" cy="328050"/>
            </a:xfrm>
            <a:custGeom>
              <a:avLst/>
              <a:gdLst/>
              <a:ahLst/>
              <a:cxnLst/>
              <a:rect l="l" t="t" r="r" b="b"/>
              <a:pathLst>
                <a:path w="9919" h="13122" extrusionOk="0">
                  <a:moveTo>
                    <a:pt x="739" y="1"/>
                  </a:moveTo>
                  <a:cubicBezTo>
                    <a:pt x="334" y="1"/>
                    <a:pt x="0" y="334"/>
                    <a:pt x="0" y="739"/>
                  </a:cubicBezTo>
                  <a:lnTo>
                    <a:pt x="0" y="12383"/>
                  </a:lnTo>
                  <a:cubicBezTo>
                    <a:pt x="0" y="12788"/>
                    <a:pt x="334" y="13122"/>
                    <a:pt x="739" y="13122"/>
                  </a:cubicBezTo>
                  <a:lnTo>
                    <a:pt x="9180" y="13122"/>
                  </a:lnTo>
                  <a:cubicBezTo>
                    <a:pt x="9585" y="13122"/>
                    <a:pt x="9918" y="12788"/>
                    <a:pt x="9918" y="12383"/>
                  </a:cubicBezTo>
                  <a:lnTo>
                    <a:pt x="9918" y="11205"/>
                  </a:lnTo>
                  <a:cubicBezTo>
                    <a:pt x="9918" y="11074"/>
                    <a:pt x="9820" y="11008"/>
                    <a:pt x="9722" y="11008"/>
                  </a:cubicBezTo>
                  <a:cubicBezTo>
                    <a:pt x="9624" y="11008"/>
                    <a:pt x="9525" y="11074"/>
                    <a:pt x="9525" y="11205"/>
                  </a:cubicBezTo>
                  <a:lnTo>
                    <a:pt x="9525" y="12383"/>
                  </a:lnTo>
                  <a:cubicBezTo>
                    <a:pt x="9525" y="12574"/>
                    <a:pt x="9371" y="12729"/>
                    <a:pt x="9180" y="12729"/>
                  </a:cubicBezTo>
                  <a:lnTo>
                    <a:pt x="739" y="12729"/>
                  </a:lnTo>
                  <a:cubicBezTo>
                    <a:pt x="548" y="12729"/>
                    <a:pt x="393" y="12574"/>
                    <a:pt x="393" y="12383"/>
                  </a:cubicBezTo>
                  <a:lnTo>
                    <a:pt x="393" y="739"/>
                  </a:lnTo>
                  <a:cubicBezTo>
                    <a:pt x="393" y="537"/>
                    <a:pt x="548" y="382"/>
                    <a:pt x="739" y="382"/>
                  </a:cubicBezTo>
                  <a:lnTo>
                    <a:pt x="9180" y="382"/>
                  </a:lnTo>
                  <a:cubicBezTo>
                    <a:pt x="9371" y="382"/>
                    <a:pt x="9525" y="537"/>
                    <a:pt x="9525" y="739"/>
                  </a:cubicBezTo>
                  <a:lnTo>
                    <a:pt x="9525" y="10300"/>
                  </a:lnTo>
                  <a:cubicBezTo>
                    <a:pt x="9525" y="10407"/>
                    <a:pt x="9621" y="10490"/>
                    <a:pt x="9728" y="10490"/>
                  </a:cubicBezTo>
                  <a:cubicBezTo>
                    <a:pt x="9823" y="10490"/>
                    <a:pt x="9918" y="10407"/>
                    <a:pt x="9918" y="10300"/>
                  </a:cubicBezTo>
                  <a:lnTo>
                    <a:pt x="9918" y="739"/>
                  </a:lnTo>
                  <a:cubicBezTo>
                    <a:pt x="9906" y="334"/>
                    <a:pt x="9585" y="1"/>
                    <a:pt x="91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1"/>
            <p:cNvSpPr/>
            <p:nvPr/>
          </p:nvSpPr>
          <p:spPr>
            <a:xfrm>
              <a:off x="3164975" y="2135800"/>
              <a:ext cx="196475" cy="276850"/>
            </a:xfrm>
            <a:custGeom>
              <a:avLst/>
              <a:gdLst/>
              <a:ahLst/>
              <a:cxnLst/>
              <a:rect l="l" t="t" r="r" b="b"/>
              <a:pathLst>
                <a:path w="7859" h="11074" extrusionOk="0">
                  <a:moveTo>
                    <a:pt x="7442" y="394"/>
                  </a:moveTo>
                  <a:cubicBezTo>
                    <a:pt x="7465" y="394"/>
                    <a:pt x="7477" y="406"/>
                    <a:pt x="7477" y="429"/>
                  </a:cubicBezTo>
                  <a:lnTo>
                    <a:pt x="7477" y="1322"/>
                  </a:lnTo>
                  <a:lnTo>
                    <a:pt x="1691" y="1322"/>
                  </a:lnTo>
                  <a:cubicBezTo>
                    <a:pt x="1441" y="1322"/>
                    <a:pt x="1441" y="1703"/>
                    <a:pt x="1691" y="1703"/>
                  </a:cubicBezTo>
                  <a:lnTo>
                    <a:pt x="7477" y="1703"/>
                  </a:lnTo>
                  <a:lnTo>
                    <a:pt x="7477" y="10645"/>
                  </a:lnTo>
                  <a:cubicBezTo>
                    <a:pt x="7477" y="10669"/>
                    <a:pt x="7453" y="10681"/>
                    <a:pt x="7430" y="10681"/>
                  </a:cubicBezTo>
                  <a:lnTo>
                    <a:pt x="429" y="10681"/>
                  </a:lnTo>
                  <a:cubicBezTo>
                    <a:pt x="405" y="10681"/>
                    <a:pt x="381" y="10669"/>
                    <a:pt x="381" y="10645"/>
                  </a:cubicBezTo>
                  <a:lnTo>
                    <a:pt x="381" y="1703"/>
                  </a:lnTo>
                  <a:lnTo>
                    <a:pt x="798" y="1703"/>
                  </a:lnTo>
                  <a:cubicBezTo>
                    <a:pt x="1048" y="1703"/>
                    <a:pt x="1048" y="1322"/>
                    <a:pt x="798" y="1322"/>
                  </a:cubicBezTo>
                  <a:lnTo>
                    <a:pt x="393" y="1322"/>
                  </a:lnTo>
                  <a:lnTo>
                    <a:pt x="393" y="429"/>
                  </a:lnTo>
                  <a:cubicBezTo>
                    <a:pt x="393" y="406"/>
                    <a:pt x="405" y="394"/>
                    <a:pt x="429" y="394"/>
                  </a:cubicBezTo>
                  <a:close/>
                  <a:moveTo>
                    <a:pt x="429" y="1"/>
                  </a:moveTo>
                  <a:cubicBezTo>
                    <a:pt x="191" y="1"/>
                    <a:pt x="0" y="191"/>
                    <a:pt x="0" y="429"/>
                  </a:cubicBezTo>
                  <a:lnTo>
                    <a:pt x="0" y="10645"/>
                  </a:lnTo>
                  <a:cubicBezTo>
                    <a:pt x="0" y="10883"/>
                    <a:pt x="191" y="11074"/>
                    <a:pt x="429" y="11074"/>
                  </a:cubicBezTo>
                  <a:lnTo>
                    <a:pt x="7430" y="11074"/>
                  </a:lnTo>
                  <a:cubicBezTo>
                    <a:pt x="7668" y="11074"/>
                    <a:pt x="7858" y="10883"/>
                    <a:pt x="7858" y="10645"/>
                  </a:cubicBezTo>
                  <a:lnTo>
                    <a:pt x="7858" y="429"/>
                  </a:lnTo>
                  <a:cubicBezTo>
                    <a:pt x="7858" y="191"/>
                    <a:pt x="7668" y="1"/>
                    <a:pt x="74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1"/>
            <p:cNvSpPr/>
            <p:nvPr/>
          </p:nvSpPr>
          <p:spPr>
            <a:xfrm>
              <a:off x="3190875" y="2194150"/>
              <a:ext cx="83650" cy="96475"/>
            </a:xfrm>
            <a:custGeom>
              <a:avLst/>
              <a:gdLst/>
              <a:ahLst/>
              <a:cxnLst/>
              <a:rect l="l" t="t" r="r" b="b"/>
              <a:pathLst>
                <a:path w="3346" h="3859" extrusionOk="0">
                  <a:moveTo>
                    <a:pt x="1669" y="1348"/>
                  </a:moveTo>
                  <a:cubicBezTo>
                    <a:pt x="1911" y="1348"/>
                    <a:pt x="2143" y="1534"/>
                    <a:pt x="2143" y="1822"/>
                  </a:cubicBezTo>
                  <a:cubicBezTo>
                    <a:pt x="2143" y="2084"/>
                    <a:pt x="1929" y="2298"/>
                    <a:pt x="1679" y="2298"/>
                  </a:cubicBezTo>
                  <a:cubicBezTo>
                    <a:pt x="1250" y="2298"/>
                    <a:pt x="1036" y="1786"/>
                    <a:pt x="1334" y="1489"/>
                  </a:cubicBezTo>
                  <a:cubicBezTo>
                    <a:pt x="1431" y="1391"/>
                    <a:pt x="1551" y="1348"/>
                    <a:pt x="1669" y="1348"/>
                  </a:cubicBezTo>
                  <a:close/>
                  <a:moveTo>
                    <a:pt x="2738" y="381"/>
                  </a:moveTo>
                  <a:cubicBezTo>
                    <a:pt x="2858" y="381"/>
                    <a:pt x="2965" y="477"/>
                    <a:pt x="2965" y="608"/>
                  </a:cubicBezTo>
                  <a:lnTo>
                    <a:pt x="2965" y="2703"/>
                  </a:lnTo>
                  <a:cubicBezTo>
                    <a:pt x="2798" y="2525"/>
                    <a:pt x="2607" y="2382"/>
                    <a:pt x="2393" y="2286"/>
                  </a:cubicBezTo>
                  <a:cubicBezTo>
                    <a:pt x="2762" y="1715"/>
                    <a:pt x="2357" y="965"/>
                    <a:pt x="1667" y="965"/>
                  </a:cubicBezTo>
                  <a:cubicBezTo>
                    <a:pt x="988" y="965"/>
                    <a:pt x="583" y="1715"/>
                    <a:pt x="953" y="2286"/>
                  </a:cubicBezTo>
                  <a:cubicBezTo>
                    <a:pt x="738" y="2382"/>
                    <a:pt x="548" y="2525"/>
                    <a:pt x="381" y="2703"/>
                  </a:cubicBezTo>
                  <a:lnTo>
                    <a:pt x="381" y="608"/>
                  </a:lnTo>
                  <a:cubicBezTo>
                    <a:pt x="381" y="477"/>
                    <a:pt x="488" y="381"/>
                    <a:pt x="607" y="381"/>
                  </a:cubicBezTo>
                  <a:close/>
                  <a:moveTo>
                    <a:pt x="2072" y="2584"/>
                  </a:moveTo>
                  <a:cubicBezTo>
                    <a:pt x="2453" y="2703"/>
                    <a:pt x="2774" y="2989"/>
                    <a:pt x="2929" y="3358"/>
                  </a:cubicBezTo>
                  <a:cubicBezTo>
                    <a:pt x="2893" y="3429"/>
                    <a:pt x="2822" y="3477"/>
                    <a:pt x="2738" y="3477"/>
                  </a:cubicBezTo>
                  <a:lnTo>
                    <a:pt x="607" y="3477"/>
                  </a:lnTo>
                  <a:cubicBezTo>
                    <a:pt x="524" y="3477"/>
                    <a:pt x="452" y="3429"/>
                    <a:pt x="417" y="3358"/>
                  </a:cubicBezTo>
                  <a:cubicBezTo>
                    <a:pt x="572" y="2989"/>
                    <a:pt x="881" y="2703"/>
                    <a:pt x="1274" y="2584"/>
                  </a:cubicBezTo>
                  <a:cubicBezTo>
                    <a:pt x="1399" y="2650"/>
                    <a:pt x="1536" y="2682"/>
                    <a:pt x="1673" y="2682"/>
                  </a:cubicBezTo>
                  <a:cubicBezTo>
                    <a:pt x="1810" y="2682"/>
                    <a:pt x="1947" y="2650"/>
                    <a:pt x="2072" y="2584"/>
                  </a:cubicBezTo>
                  <a:close/>
                  <a:moveTo>
                    <a:pt x="2759" y="0"/>
                  </a:moveTo>
                  <a:cubicBezTo>
                    <a:pt x="2752" y="0"/>
                    <a:pt x="2745" y="0"/>
                    <a:pt x="2738" y="0"/>
                  </a:cubicBezTo>
                  <a:lnTo>
                    <a:pt x="607" y="0"/>
                  </a:lnTo>
                  <a:cubicBezTo>
                    <a:pt x="274" y="0"/>
                    <a:pt x="0" y="262"/>
                    <a:pt x="0" y="608"/>
                  </a:cubicBezTo>
                  <a:lnTo>
                    <a:pt x="0" y="3251"/>
                  </a:lnTo>
                  <a:cubicBezTo>
                    <a:pt x="0" y="3584"/>
                    <a:pt x="274" y="3858"/>
                    <a:pt x="607" y="3858"/>
                  </a:cubicBezTo>
                  <a:lnTo>
                    <a:pt x="2738" y="3858"/>
                  </a:lnTo>
                  <a:cubicBezTo>
                    <a:pt x="3072" y="3858"/>
                    <a:pt x="3346" y="3584"/>
                    <a:pt x="3346" y="3251"/>
                  </a:cubicBezTo>
                  <a:lnTo>
                    <a:pt x="3346" y="608"/>
                  </a:lnTo>
                  <a:cubicBezTo>
                    <a:pt x="3346" y="270"/>
                    <a:pt x="3083" y="0"/>
                    <a:pt x="27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2" name="Google Shape;602;p21"/>
          <p:cNvGrpSpPr/>
          <p:nvPr/>
        </p:nvGrpSpPr>
        <p:grpSpPr>
          <a:xfrm>
            <a:off x="2828066" y="8513757"/>
            <a:ext cx="229032" cy="288782"/>
            <a:chOff x="2657475" y="2110200"/>
            <a:chExt cx="260175" cy="328050"/>
          </a:xfrm>
        </p:grpSpPr>
        <p:sp>
          <p:nvSpPr>
            <p:cNvPr id="603" name="Google Shape;603;p21"/>
            <p:cNvSpPr/>
            <p:nvPr/>
          </p:nvSpPr>
          <p:spPr>
            <a:xfrm>
              <a:off x="2657475" y="2110200"/>
              <a:ext cx="260175" cy="328050"/>
            </a:xfrm>
            <a:custGeom>
              <a:avLst/>
              <a:gdLst/>
              <a:ahLst/>
              <a:cxnLst/>
              <a:rect l="l" t="t" r="r" b="b"/>
              <a:pathLst>
                <a:path w="10407" h="13122" extrusionOk="0">
                  <a:moveTo>
                    <a:pt x="750" y="1"/>
                  </a:moveTo>
                  <a:cubicBezTo>
                    <a:pt x="333" y="1"/>
                    <a:pt x="0" y="334"/>
                    <a:pt x="0" y="763"/>
                  </a:cubicBezTo>
                  <a:lnTo>
                    <a:pt x="0" y="12371"/>
                  </a:lnTo>
                  <a:cubicBezTo>
                    <a:pt x="0" y="12788"/>
                    <a:pt x="333" y="13122"/>
                    <a:pt x="750" y="13122"/>
                  </a:cubicBezTo>
                  <a:lnTo>
                    <a:pt x="9644" y="13122"/>
                  </a:lnTo>
                  <a:cubicBezTo>
                    <a:pt x="10061" y="13122"/>
                    <a:pt x="10406" y="12788"/>
                    <a:pt x="10406" y="12371"/>
                  </a:cubicBezTo>
                  <a:lnTo>
                    <a:pt x="10406" y="11026"/>
                  </a:lnTo>
                  <a:cubicBezTo>
                    <a:pt x="10406" y="10901"/>
                    <a:pt x="10311" y="10839"/>
                    <a:pt x="10216" y="10839"/>
                  </a:cubicBezTo>
                  <a:cubicBezTo>
                    <a:pt x="10120" y="10839"/>
                    <a:pt x="10025" y="10901"/>
                    <a:pt x="10025" y="11026"/>
                  </a:cubicBezTo>
                  <a:lnTo>
                    <a:pt x="10025" y="12371"/>
                  </a:lnTo>
                  <a:cubicBezTo>
                    <a:pt x="10025" y="12574"/>
                    <a:pt x="9858" y="12741"/>
                    <a:pt x="9644" y="12741"/>
                  </a:cubicBezTo>
                  <a:lnTo>
                    <a:pt x="750" y="12741"/>
                  </a:lnTo>
                  <a:cubicBezTo>
                    <a:pt x="548" y="12741"/>
                    <a:pt x="381" y="12574"/>
                    <a:pt x="381" y="12371"/>
                  </a:cubicBezTo>
                  <a:lnTo>
                    <a:pt x="381" y="763"/>
                  </a:lnTo>
                  <a:cubicBezTo>
                    <a:pt x="381" y="549"/>
                    <a:pt x="548" y="382"/>
                    <a:pt x="750" y="382"/>
                  </a:cubicBezTo>
                  <a:lnTo>
                    <a:pt x="9644" y="382"/>
                  </a:lnTo>
                  <a:cubicBezTo>
                    <a:pt x="9858" y="382"/>
                    <a:pt x="10025" y="549"/>
                    <a:pt x="10025" y="763"/>
                  </a:cubicBezTo>
                  <a:lnTo>
                    <a:pt x="10025" y="10121"/>
                  </a:lnTo>
                  <a:cubicBezTo>
                    <a:pt x="10025" y="10228"/>
                    <a:pt x="10108" y="10312"/>
                    <a:pt x="10216" y="10312"/>
                  </a:cubicBezTo>
                  <a:cubicBezTo>
                    <a:pt x="10323" y="10312"/>
                    <a:pt x="10406" y="10228"/>
                    <a:pt x="10406" y="10121"/>
                  </a:cubicBezTo>
                  <a:lnTo>
                    <a:pt x="10406" y="763"/>
                  </a:lnTo>
                  <a:cubicBezTo>
                    <a:pt x="10406" y="334"/>
                    <a:pt x="10061" y="1"/>
                    <a:pt x="96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1"/>
            <p:cNvSpPr/>
            <p:nvPr/>
          </p:nvSpPr>
          <p:spPr>
            <a:xfrm>
              <a:off x="2680975" y="2134025"/>
              <a:ext cx="212850" cy="280425"/>
            </a:xfrm>
            <a:custGeom>
              <a:avLst/>
              <a:gdLst/>
              <a:ahLst/>
              <a:cxnLst/>
              <a:rect l="l" t="t" r="r" b="b"/>
              <a:pathLst>
                <a:path w="8514" h="11217" extrusionOk="0">
                  <a:moveTo>
                    <a:pt x="191" y="1846"/>
                  </a:moveTo>
                  <a:cubicBezTo>
                    <a:pt x="193" y="1846"/>
                    <a:pt x="195" y="1846"/>
                    <a:pt x="197" y="1846"/>
                  </a:cubicBezTo>
                  <a:lnTo>
                    <a:pt x="197" y="1846"/>
                  </a:lnTo>
                  <a:cubicBezTo>
                    <a:pt x="199" y="1846"/>
                    <a:pt x="201" y="1846"/>
                    <a:pt x="203" y="1846"/>
                  </a:cubicBezTo>
                  <a:close/>
                  <a:moveTo>
                    <a:pt x="5192" y="1667"/>
                  </a:moveTo>
                  <a:cubicBezTo>
                    <a:pt x="5394" y="1667"/>
                    <a:pt x="5561" y="1834"/>
                    <a:pt x="5561" y="2036"/>
                  </a:cubicBezTo>
                  <a:cubicBezTo>
                    <a:pt x="5561" y="2239"/>
                    <a:pt x="5739" y="2417"/>
                    <a:pt x="5942" y="2417"/>
                  </a:cubicBezTo>
                  <a:lnTo>
                    <a:pt x="5966" y="2417"/>
                  </a:lnTo>
                  <a:cubicBezTo>
                    <a:pt x="6168" y="2417"/>
                    <a:pt x="6323" y="2572"/>
                    <a:pt x="6323" y="2775"/>
                  </a:cubicBezTo>
                  <a:lnTo>
                    <a:pt x="6323" y="3799"/>
                  </a:lnTo>
                  <a:lnTo>
                    <a:pt x="6132" y="3799"/>
                  </a:lnTo>
                  <a:cubicBezTo>
                    <a:pt x="6025" y="3799"/>
                    <a:pt x="5942" y="3715"/>
                    <a:pt x="5942" y="3608"/>
                  </a:cubicBezTo>
                  <a:lnTo>
                    <a:pt x="5942" y="3394"/>
                  </a:lnTo>
                  <a:cubicBezTo>
                    <a:pt x="5942" y="3046"/>
                    <a:pt x="5661" y="2790"/>
                    <a:pt x="5340" y="2790"/>
                  </a:cubicBezTo>
                  <a:cubicBezTo>
                    <a:pt x="5275" y="2790"/>
                    <a:pt x="5210" y="2800"/>
                    <a:pt x="5144" y="2822"/>
                  </a:cubicBezTo>
                  <a:cubicBezTo>
                    <a:pt x="4858" y="2917"/>
                    <a:pt x="4558" y="2965"/>
                    <a:pt x="4256" y="2965"/>
                  </a:cubicBezTo>
                  <a:cubicBezTo>
                    <a:pt x="3953" y="2965"/>
                    <a:pt x="3650" y="2917"/>
                    <a:pt x="3358" y="2822"/>
                  </a:cubicBezTo>
                  <a:cubicBezTo>
                    <a:pt x="3293" y="2800"/>
                    <a:pt x="3227" y="2790"/>
                    <a:pt x="3163" y="2790"/>
                  </a:cubicBezTo>
                  <a:cubicBezTo>
                    <a:pt x="2842" y="2790"/>
                    <a:pt x="2562" y="3046"/>
                    <a:pt x="2572" y="3394"/>
                  </a:cubicBezTo>
                  <a:lnTo>
                    <a:pt x="2572" y="3608"/>
                  </a:lnTo>
                  <a:cubicBezTo>
                    <a:pt x="2572" y="3715"/>
                    <a:pt x="2477" y="3799"/>
                    <a:pt x="2370" y="3799"/>
                  </a:cubicBezTo>
                  <a:lnTo>
                    <a:pt x="2179" y="3799"/>
                  </a:lnTo>
                  <a:lnTo>
                    <a:pt x="2179" y="2763"/>
                  </a:lnTo>
                  <a:cubicBezTo>
                    <a:pt x="2179" y="2155"/>
                    <a:pt x="2668" y="1667"/>
                    <a:pt x="3275" y="1667"/>
                  </a:cubicBezTo>
                  <a:close/>
                  <a:moveTo>
                    <a:pt x="5332" y="3168"/>
                  </a:moveTo>
                  <a:cubicBezTo>
                    <a:pt x="5449" y="3168"/>
                    <a:pt x="5549" y="3264"/>
                    <a:pt x="5549" y="3394"/>
                  </a:cubicBezTo>
                  <a:lnTo>
                    <a:pt x="5549" y="3608"/>
                  </a:lnTo>
                  <a:cubicBezTo>
                    <a:pt x="5549" y="3918"/>
                    <a:pt x="5811" y="4180"/>
                    <a:pt x="6132" y="4180"/>
                  </a:cubicBezTo>
                  <a:lnTo>
                    <a:pt x="6323" y="4180"/>
                  </a:lnTo>
                  <a:lnTo>
                    <a:pt x="6323" y="4632"/>
                  </a:lnTo>
                  <a:cubicBezTo>
                    <a:pt x="6323" y="4680"/>
                    <a:pt x="6287" y="4727"/>
                    <a:pt x="6228" y="4727"/>
                  </a:cubicBezTo>
                  <a:cubicBezTo>
                    <a:pt x="6073" y="4727"/>
                    <a:pt x="5954" y="4846"/>
                    <a:pt x="5942" y="5001"/>
                  </a:cubicBezTo>
                  <a:cubicBezTo>
                    <a:pt x="5882" y="5894"/>
                    <a:pt x="5144" y="6573"/>
                    <a:pt x="4251" y="6573"/>
                  </a:cubicBezTo>
                  <a:cubicBezTo>
                    <a:pt x="3370" y="6573"/>
                    <a:pt x="2632" y="5894"/>
                    <a:pt x="2572" y="5001"/>
                  </a:cubicBezTo>
                  <a:cubicBezTo>
                    <a:pt x="2560" y="4846"/>
                    <a:pt x="2441" y="4739"/>
                    <a:pt x="2287" y="4727"/>
                  </a:cubicBezTo>
                  <a:cubicBezTo>
                    <a:pt x="2227" y="4727"/>
                    <a:pt x="2179" y="4680"/>
                    <a:pt x="2179" y="4632"/>
                  </a:cubicBezTo>
                  <a:lnTo>
                    <a:pt x="2179" y="4180"/>
                  </a:lnTo>
                  <a:lnTo>
                    <a:pt x="2382" y="4180"/>
                  </a:lnTo>
                  <a:cubicBezTo>
                    <a:pt x="2703" y="4180"/>
                    <a:pt x="2953" y="3918"/>
                    <a:pt x="2953" y="3608"/>
                  </a:cubicBezTo>
                  <a:lnTo>
                    <a:pt x="2953" y="3394"/>
                  </a:lnTo>
                  <a:cubicBezTo>
                    <a:pt x="2953" y="3264"/>
                    <a:pt x="3062" y="3168"/>
                    <a:pt x="3174" y="3168"/>
                  </a:cubicBezTo>
                  <a:cubicBezTo>
                    <a:pt x="3196" y="3168"/>
                    <a:pt x="3218" y="3172"/>
                    <a:pt x="3239" y="3179"/>
                  </a:cubicBezTo>
                  <a:cubicBezTo>
                    <a:pt x="3572" y="3292"/>
                    <a:pt x="3915" y="3349"/>
                    <a:pt x="4256" y="3349"/>
                  </a:cubicBezTo>
                  <a:cubicBezTo>
                    <a:pt x="4596" y="3349"/>
                    <a:pt x="4936" y="3292"/>
                    <a:pt x="5263" y="3179"/>
                  </a:cubicBezTo>
                  <a:cubicBezTo>
                    <a:pt x="5286" y="3172"/>
                    <a:pt x="5310" y="3168"/>
                    <a:pt x="5332" y="3168"/>
                  </a:cubicBezTo>
                  <a:close/>
                  <a:moveTo>
                    <a:pt x="3442" y="6787"/>
                  </a:moveTo>
                  <a:cubicBezTo>
                    <a:pt x="3703" y="6900"/>
                    <a:pt x="3983" y="6957"/>
                    <a:pt x="4263" y="6957"/>
                  </a:cubicBezTo>
                  <a:cubicBezTo>
                    <a:pt x="4539" y="6957"/>
                    <a:pt x="4814" y="6902"/>
                    <a:pt x="5073" y="6792"/>
                  </a:cubicBezTo>
                  <a:lnTo>
                    <a:pt x="5073" y="6792"/>
                  </a:lnTo>
                  <a:lnTo>
                    <a:pt x="5073" y="7108"/>
                  </a:lnTo>
                  <a:lnTo>
                    <a:pt x="4275" y="8049"/>
                  </a:lnTo>
                  <a:lnTo>
                    <a:pt x="3442" y="7108"/>
                  </a:lnTo>
                  <a:lnTo>
                    <a:pt x="3442" y="6787"/>
                  </a:lnTo>
                  <a:close/>
                  <a:moveTo>
                    <a:pt x="5216" y="7549"/>
                  </a:moveTo>
                  <a:cubicBezTo>
                    <a:pt x="5299" y="7847"/>
                    <a:pt x="5323" y="8168"/>
                    <a:pt x="5275" y="8478"/>
                  </a:cubicBezTo>
                  <a:lnTo>
                    <a:pt x="5096" y="8704"/>
                  </a:lnTo>
                  <a:cubicBezTo>
                    <a:pt x="5079" y="8716"/>
                    <a:pt x="5061" y="8722"/>
                    <a:pt x="5043" y="8722"/>
                  </a:cubicBezTo>
                  <a:cubicBezTo>
                    <a:pt x="5025" y="8722"/>
                    <a:pt x="5007" y="8716"/>
                    <a:pt x="4989" y="8704"/>
                  </a:cubicBezTo>
                  <a:lnTo>
                    <a:pt x="4549" y="8335"/>
                  </a:lnTo>
                  <a:lnTo>
                    <a:pt x="5216" y="7549"/>
                  </a:lnTo>
                  <a:close/>
                  <a:moveTo>
                    <a:pt x="3311" y="7537"/>
                  </a:moveTo>
                  <a:lnTo>
                    <a:pt x="4013" y="8323"/>
                  </a:lnTo>
                  <a:lnTo>
                    <a:pt x="3537" y="8716"/>
                  </a:lnTo>
                  <a:cubicBezTo>
                    <a:pt x="3519" y="8728"/>
                    <a:pt x="3501" y="8734"/>
                    <a:pt x="3483" y="8734"/>
                  </a:cubicBezTo>
                  <a:cubicBezTo>
                    <a:pt x="3465" y="8734"/>
                    <a:pt x="3447" y="8728"/>
                    <a:pt x="3430" y="8716"/>
                  </a:cubicBezTo>
                  <a:lnTo>
                    <a:pt x="3239" y="8490"/>
                  </a:lnTo>
                  <a:cubicBezTo>
                    <a:pt x="3203" y="8168"/>
                    <a:pt x="3227" y="7847"/>
                    <a:pt x="3311" y="7537"/>
                  </a:cubicBezTo>
                  <a:close/>
                  <a:moveTo>
                    <a:pt x="4287" y="8597"/>
                  </a:moveTo>
                  <a:lnTo>
                    <a:pt x="4596" y="8871"/>
                  </a:lnTo>
                  <a:lnTo>
                    <a:pt x="4442" y="9061"/>
                  </a:lnTo>
                  <a:lnTo>
                    <a:pt x="4073" y="9061"/>
                  </a:lnTo>
                  <a:lnTo>
                    <a:pt x="3930" y="8882"/>
                  </a:lnTo>
                  <a:lnTo>
                    <a:pt x="4287" y="8597"/>
                  </a:lnTo>
                  <a:close/>
                  <a:moveTo>
                    <a:pt x="3608" y="9097"/>
                  </a:moveTo>
                  <a:lnTo>
                    <a:pt x="3763" y="9287"/>
                  </a:lnTo>
                  <a:lnTo>
                    <a:pt x="3596" y="9978"/>
                  </a:lnTo>
                  <a:cubicBezTo>
                    <a:pt x="3501" y="9680"/>
                    <a:pt x="3406" y="9394"/>
                    <a:pt x="3346" y="9097"/>
                  </a:cubicBezTo>
                  <a:lnTo>
                    <a:pt x="3346" y="9097"/>
                  </a:lnTo>
                  <a:cubicBezTo>
                    <a:pt x="3388" y="9109"/>
                    <a:pt x="3433" y="9115"/>
                    <a:pt x="3477" y="9115"/>
                  </a:cubicBezTo>
                  <a:cubicBezTo>
                    <a:pt x="3522" y="9115"/>
                    <a:pt x="3567" y="9109"/>
                    <a:pt x="3608" y="9097"/>
                  </a:cubicBezTo>
                  <a:close/>
                  <a:moveTo>
                    <a:pt x="4906" y="9085"/>
                  </a:moveTo>
                  <a:cubicBezTo>
                    <a:pt x="4948" y="9103"/>
                    <a:pt x="4992" y="9112"/>
                    <a:pt x="5038" y="9112"/>
                  </a:cubicBezTo>
                  <a:cubicBezTo>
                    <a:pt x="5085" y="9112"/>
                    <a:pt x="5132" y="9103"/>
                    <a:pt x="5180" y="9085"/>
                  </a:cubicBezTo>
                  <a:lnTo>
                    <a:pt x="5180" y="9085"/>
                  </a:lnTo>
                  <a:cubicBezTo>
                    <a:pt x="5108" y="9394"/>
                    <a:pt x="5025" y="9692"/>
                    <a:pt x="4918" y="9978"/>
                  </a:cubicBezTo>
                  <a:lnTo>
                    <a:pt x="4918" y="9990"/>
                  </a:lnTo>
                  <a:lnTo>
                    <a:pt x="4751" y="9299"/>
                  </a:lnTo>
                  <a:lnTo>
                    <a:pt x="4906" y="9085"/>
                  </a:lnTo>
                  <a:close/>
                  <a:moveTo>
                    <a:pt x="2894" y="7585"/>
                  </a:moveTo>
                  <a:lnTo>
                    <a:pt x="2894" y="7585"/>
                  </a:lnTo>
                  <a:cubicBezTo>
                    <a:pt x="2680" y="8525"/>
                    <a:pt x="3084" y="9799"/>
                    <a:pt x="3442" y="10692"/>
                  </a:cubicBezTo>
                  <a:cubicBezTo>
                    <a:pt x="3465" y="10752"/>
                    <a:pt x="3489" y="10799"/>
                    <a:pt x="3501" y="10847"/>
                  </a:cubicBezTo>
                  <a:lnTo>
                    <a:pt x="3370" y="10847"/>
                  </a:lnTo>
                  <a:cubicBezTo>
                    <a:pt x="2703" y="10145"/>
                    <a:pt x="2275" y="9561"/>
                    <a:pt x="2156" y="9168"/>
                  </a:cubicBezTo>
                  <a:cubicBezTo>
                    <a:pt x="2144" y="9132"/>
                    <a:pt x="2144" y="9085"/>
                    <a:pt x="2179" y="9061"/>
                  </a:cubicBezTo>
                  <a:lnTo>
                    <a:pt x="2322" y="8918"/>
                  </a:lnTo>
                  <a:cubicBezTo>
                    <a:pt x="2680" y="8561"/>
                    <a:pt x="2263" y="8144"/>
                    <a:pt x="2191" y="7930"/>
                  </a:cubicBezTo>
                  <a:lnTo>
                    <a:pt x="2894" y="7585"/>
                  </a:lnTo>
                  <a:close/>
                  <a:moveTo>
                    <a:pt x="4394" y="9454"/>
                  </a:moveTo>
                  <a:lnTo>
                    <a:pt x="4692" y="10621"/>
                  </a:lnTo>
                  <a:cubicBezTo>
                    <a:pt x="4656" y="10692"/>
                    <a:pt x="4620" y="10764"/>
                    <a:pt x="4596" y="10847"/>
                  </a:cubicBezTo>
                  <a:lnTo>
                    <a:pt x="3942" y="10847"/>
                  </a:lnTo>
                  <a:cubicBezTo>
                    <a:pt x="3906" y="10764"/>
                    <a:pt x="3870" y="10692"/>
                    <a:pt x="3846" y="10621"/>
                  </a:cubicBezTo>
                  <a:lnTo>
                    <a:pt x="3834" y="10621"/>
                  </a:lnTo>
                  <a:lnTo>
                    <a:pt x="4132" y="9454"/>
                  </a:lnTo>
                  <a:close/>
                  <a:moveTo>
                    <a:pt x="5608" y="7585"/>
                  </a:moveTo>
                  <a:lnTo>
                    <a:pt x="6323" y="7930"/>
                  </a:lnTo>
                  <a:cubicBezTo>
                    <a:pt x="6251" y="8144"/>
                    <a:pt x="5835" y="8561"/>
                    <a:pt x="6192" y="8918"/>
                  </a:cubicBezTo>
                  <a:lnTo>
                    <a:pt x="6335" y="9061"/>
                  </a:lnTo>
                  <a:cubicBezTo>
                    <a:pt x="6359" y="9085"/>
                    <a:pt x="6370" y="9132"/>
                    <a:pt x="6359" y="9168"/>
                  </a:cubicBezTo>
                  <a:cubicBezTo>
                    <a:pt x="6228" y="9561"/>
                    <a:pt x="5811" y="10145"/>
                    <a:pt x="5144" y="10847"/>
                  </a:cubicBezTo>
                  <a:lnTo>
                    <a:pt x="5001" y="10847"/>
                  </a:lnTo>
                  <a:lnTo>
                    <a:pt x="5061" y="10692"/>
                  </a:lnTo>
                  <a:cubicBezTo>
                    <a:pt x="5418" y="9799"/>
                    <a:pt x="5823" y="8525"/>
                    <a:pt x="5608" y="7585"/>
                  </a:cubicBezTo>
                  <a:close/>
                  <a:moveTo>
                    <a:pt x="6680" y="8049"/>
                  </a:moveTo>
                  <a:lnTo>
                    <a:pt x="7644" y="8347"/>
                  </a:lnTo>
                  <a:cubicBezTo>
                    <a:pt x="7823" y="8406"/>
                    <a:pt x="7990" y="8513"/>
                    <a:pt x="8133" y="8644"/>
                  </a:cubicBezTo>
                  <a:lnTo>
                    <a:pt x="8133" y="8680"/>
                  </a:lnTo>
                  <a:lnTo>
                    <a:pt x="8133" y="10799"/>
                  </a:lnTo>
                  <a:cubicBezTo>
                    <a:pt x="8133" y="10823"/>
                    <a:pt x="8109" y="10847"/>
                    <a:pt x="8085" y="10847"/>
                  </a:cubicBezTo>
                  <a:lnTo>
                    <a:pt x="5668" y="10847"/>
                  </a:lnTo>
                  <a:cubicBezTo>
                    <a:pt x="6239" y="10216"/>
                    <a:pt x="6597" y="9692"/>
                    <a:pt x="6728" y="9287"/>
                  </a:cubicBezTo>
                  <a:cubicBezTo>
                    <a:pt x="6787" y="9109"/>
                    <a:pt x="6751" y="8918"/>
                    <a:pt x="6620" y="8787"/>
                  </a:cubicBezTo>
                  <a:lnTo>
                    <a:pt x="6466" y="8632"/>
                  </a:lnTo>
                  <a:cubicBezTo>
                    <a:pt x="6430" y="8597"/>
                    <a:pt x="6430" y="8549"/>
                    <a:pt x="6442" y="8513"/>
                  </a:cubicBezTo>
                  <a:lnTo>
                    <a:pt x="6680" y="8061"/>
                  </a:lnTo>
                  <a:cubicBezTo>
                    <a:pt x="6680" y="8061"/>
                    <a:pt x="6680" y="8061"/>
                    <a:pt x="6680" y="8049"/>
                  </a:cubicBezTo>
                  <a:close/>
                  <a:moveTo>
                    <a:pt x="1834" y="8085"/>
                  </a:moveTo>
                  <a:cubicBezTo>
                    <a:pt x="1834" y="8085"/>
                    <a:pt x="1834" y="8085"/>
                    <a:pt x="1834" y="8097"/>
                  </a:cubicBezTo>
                  <a:lnTo>
                    <a:pt x="2060" y="8537"/>
                  </a:lnTo>
                  <a:cubicBezTo>
                    <a:pt x="2084" y="8585"/>
                    <a:pt x="2084" y="8632"/>
                    <a:pt x="2048" y="8668"/>
                  </a:cubicBezTo>
                  <a:lnTo>
                    <a:pt x="1894" y="8811"/>
                  </a:lnTo>
                  <a:cubicBezTo>
                    <a:pt x="1763" y="8942"/>
                    <a:pt x="1727" y="9132"/>
                    <a:pt x="1775" y="9311"/>
                  </a:cubicBezTo>
                  <a:cubicBezTo>
                    <a:pt x="1906" y="9704"/>
                    <a:pt x="2263" y="10228"/>
                    <a:pt x="2834" y="10871"/>
                  </a:cubicBezTo>
                  <a:lnTo>
                    <a:pt x="429" y="10871"/>
                  </a:lnTo>
                  <a:cubicBezTo>
                    <a:pt x="394" y="10871"/>
                    <a:pt x="382" y="10847"/>
                    <a:pt x="382" y="10823"/>
                  </a:cubicBezTo>
                  <a:lnTo>
                    <a:pt x="382" y="8668"/>
                  </a:lnTo>
                  <a:cubicBezTo>
                    <a:pt x="513" y="8525"/>
                    <a:pt x="679" y="8430"/>
                    <a:pt x="858" y="8371"/>
                  </a:cubicBezTo>
                  <a:lnTo>
                    <a:pt x="870" y="8382"/>
                  </a:lnTo>
                  <a:lnTo>
                    <a:pt x="1834" y="8085"/>
                  </a:lnTo>
                  <a:close/>
                  <a:moveTo>
                    <a:pt x="441" y="0"/>
                  </a:moveTo>
                  <a:cubicBezTo>
                    <a:pt x="203" y="0"/>
                    <a:pt x="1" y="191"/>
                    <a:pt x="1" y="429"/>
                  </a:cubicBezTo>
                  <a:lnTo>
                    <a:pt x="1" y="1143"/>
                  </a:lnTo>
                  <a:cubicBezTo>
                    <a:pt x="1" y="1268"/>
                    <a:pt x="99" y="1331"/>
                    <a:pt x="197" y="1331"/>
                  </a:cubicBezTo>
                  <a:cubicBezTo>
                    <a:pt x="295" y="1331"/>
                    <a:pt x="394" y="1268"/>
                    <a:pt x="394" y="1143"/>
                  </a:cubicBezTo>
                  <a:lnTo>
                    <a:pt x="394" y="429"/>
                  </a:lnTo>
                  <a:cubicBezTo>
                    <a:pt x="394" y="405"/>
                    <a:pt x="405" y="381"/>
                    <a:pt x="441" y="381"/>
                  </a:cubicBezTo>
                  <a:lnTo>
                    <a:pt x="8085" y="381"/>
                  </a:lnTo>
                  <a:cubicBezTo>
                    <a:pt x="8109" y="381"/>
                    <a:pt x="8133" y="405"/>
                    <a:pt x="8133" y="429"/>
                  </a:cubicBezTo>
                  <a:lnTo>
                    <a:pt x="8133" y="8168"/>
                  </a:lnTo>
                  <a:cubicBezTo>
                    <a:pt x="8014" y="8097"/>
                    <a:pt x="7894" y="8037"/>
                    <a:pt x="7763" y="7990"/>
                  </a:cubicBezTo>
                  <a:lnTo>
                    <a:pt x="6585" y="7620"/>
                  </a:lnTo>
                  <a:cubicBezTo>
                    <a:pt x="6561" y="7609"/>
                    <a:pt x="6537" y="7585"/>
                    <a:pt x="6513" y="7573"/>
                  </a:cubicBezTo>
                  <a:lnTo>
                    <a:pt x="5466" y="7061"/>
                  </a:lnTo>
                  <a:lnTo>
                    <a:pt x="5466" y="6561"/>
                  </a:lnTo>
                  <a:cubicBezTo>
                    <a:pt x="5942" y="6215"/>
                    <a:pt x="6251" y="5680"/>
                    <a:pt x="6323" y="5084"/>
                  </a:cubicBezTo>
                  <a:cubicBezTo>
                    <a:pt x="6549" y="5049"/>
                    <a:pt x="6716" y="4846"/>
                    <a:pt x="6716" y="4608"/>
                  </a:cubicBezTo>
                  <a:lnTo>
                    <a:pt x="6716" y="2763"/>
                  </a:lnTo>
                  <a:cubicBezTo>
                    <a:pt x="6716" y="2346"/>
                    <a:pt x="6382" y="2024"/>
                    <a:pt x="5978" y="2024"/>
                  </a:cubicBezTo>
                  <a:lnTo>
                    <a:pt x="5954" y="2024"/>
                  </a:lnTo>
                  <a:cubicBezTo>
                    <a:pt x="5954" y="1608"/>
                    <a:pt x="5620" y="1274"/>
                    <a:pt x="5216" y="1274"/>
                  </a:cubicBezTo>
                  <a:lnTo>
                    <a:pt x="3275" y="1274"/>
                  </a:lnTo>
                  <a:cubicBezTo>
                    <a:pt x="2465" y="1274"/>
                    <a:pt x="1810" y="1941"/>
                    <a:pt x="1810" y="2751"/>
                  </a:cubicBezTo>
                  <a:lnTo>
                    <a:pt x="1810" y="4620"/>
                  </a:lnTo>
                  <a:cubicBezTo>
                    <a:pt x="1810" y="4846"/>
                    <a:pt x="1965" y="5049"/>
                    <a:pt x="2203" y="5096"/>
                  </a:cubicBezTo>
                  <a:cubicBezTo>
                    <a:pt x="2263" y="5680"/>
                    <a:pt x="2572" y="6215"/>
                    <a:pt x="3061" y="6573"/>
                  </a:cubicBezTo>
                  <a:lnTo>
                    <a:pt x="3061" y="7061"/>
                  </a:lnTo>
                  <a:lnTo>
                    <a:pt x="2001" y="7573"/>
                  </a:lnTo>
                  <a:cubicBezTo>
                    <a:pt x="1977" y="7585"/>
                    <a:pt x="1953" y="7609"/>
                    <a:pt x="1929" y="7620"/>
                  </a:cubicBezTo>
                  <a:lnTo>
                    <a:pt x="751" y="8001"/>
                  </a:lnTo>
                  <a:cubicBezTo>
                    <a:pt x="620" y="8037"/>
                    <a:pt x="501" y="8097"/>
                    <a:pt x="382" y="8168"/>
                  </a:cubicBezTo>
                  <a:lnTo>
                    <a:pt x="382" y="2036"/>
                  </a:lnTo>
                  <a:cubicBezTo>
                    <a:pt x="382" y="1931"/>
                    <a:pt x="301" y="1849"/>
                    <a:pt x="197" y="1846"/>
                  </a:cubicBezTo>
                  <a:lnTo>
                    <a:pt x="197" y="1846"/>
                  </a:lnTo>
                  <a:cubicBezTo>
                    <a:pt x="92" y="1849"/>
                    <a:pt x="1" y="1931"/>
                    <a:pt x="1" y="2036"/>
                  </a:cubicBezTo>
                  <a:lnTo>
                    <a:pt x="1" y="10787"/>
                  </a:lnTo>
                  <a:cubicBezTo>
                    <a:pt x="1" y="11026"/>
                    <a:pt x="203" y="11216"/>
                    <a:pt x="441" y="11216"/>
                  </a:cubicBezTo>
                  <a:lnTo>
                    <a:pt x="8085" y="11216"/>
                  </a:lnTo>
                  <a:cubicBezTo>
                    <a:pt x="8323" y="11216"/>
                    <a:pt x="8514" y="11026"/>
                    <a:pt x="8514" y="10787"/>
                  </a:cubicBezTo>
                  <a:lnTo>
                    <a:pt x="8514" y="429"/>
                  </a:lnTo>
                  <a:cubicBezTo>
                    <a:pt x="8514" y="191"/>
                    <a:pt x="8323" y="0"/>
                    <a:pt x="80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5" name="Google Shape;605;p21"/>
          <p:cNvGrpSpPr/>
          <p:nvPr/>
        </p:nvGrpSpPr>
        <p:grpSpPr>
          <a:xfrm>
            <a:off x="2404883" y="8979920"/>
            <a:ext cx="253130" cy="288496"/>
            <a:chOff x="2176750" y="2639750"/>
            <a:chExt cx="287550" cy="327725"/>
          </a:xfrm>
        </p:grpSpPr>
        <p:sp>
          <p:nvSpPr>
            <p:cNvPr id="606" name="Google Shape;606;p21"/>
            <p:cNvSpPr/>
            <p:nvPr/>
          </p:nvSpPr>
          <p:spPr>
            <a:xfrm>
              <a:off x="2176750" y="2639750"/>
              <a:ext cx="260175" cy="327725"/>
            </a:xfrm>
            <a:custGeom>
              <a:avLst/>
              <a:gdLst/>
              <a:ahLst/>
              <a:cxnLst/>
              <a:rect l="l" t="t" r="r" b="b"/>
              <a:pathLst>
                <a:path w="10407" h="13109" extrusionOk="0">
                  <a:moveTo>
                    <a:pt x="5201" y="2025"/>
                  </a:moveTo>
                  <a:cubicBezTo>
                    <a:pt x="5366" y="2025"/>
                    <a:pt x="5525" y="2156"/>
                    <a:pt x="5525" y="2358"/>
                  </a:cubicBezTo>
                  <a:cubicBezTo>
                    <a:pt x="5525" y="2536"/>
                    <a:pt x="5382" y="2679"/>
                    <a:pt x="5203" y="2679"/>
                  </a:cubicBezTo>
                  <a:cubicBezTo>
                    <a:pt x="4918" y="2679"/>
                    <a:pt x="4763" y="2322"/>
                    <a:pt x="4977" y="2119"/>
                  </a:cubicBezTo>
                  <a:cubicBezTo>
                    <a:pt x="5042" y="2054"/>
                    <a:pt x="5122" y="2025"/>
                    <a:pt x="5201" y="2025"/>
                  </a:cubicBezTo>
                  <a:close/>
                  <a:moveTo>
                    <a:pt x="9287" y="381"/>
                  </a:moveTo>
                  <a:cubicBezTo>
                    <a:pt x="9692" y="381"/>
                    <a:pt x="10025" y="703"/>
                    <a:pt x="10025" y="1119"/>
                  </a:cubicBezTo>
                  <a:lnTo>
                    <a:pt x="10025" y="1953"/>
                  </a:lnTo>
                  <a:cubicBezTo>
                    <a:pt x="10025" y="2358"/>
                    <a:pt x="9799" y="2750"/>
                    <a:pt x="9442" y="2953"/>
                  </a:cubicBezTo>
                  <a:cubicBezTo>
                    <a:pt x="8918" y="3227"/>
                    <a:pt x="8513" y="3655"/>
                    <a:pt x="7728" y="3655"/>
                  </a:cubicBezTo>
                  <a:lnTo>
                    <a:pt x="5394" y="3655"/>
                  </a:lnTo>
                  <a:lnTo>
                    <a:pt x="5394" y="3036"/>
                  </a:lnTo>
                  <a:cubicBezTo>
                    <a:pt x="6192" y="2810"/>
                    <a:pt x="6025" y="1643"/>
                    <a:pt x="5203" y="1643"/>
                  </a:cubicBezTo>
                  <a:cubicBezTo>
                    <a:pt x="4382" y="1643"/>
                    <a:pt x="4215" y="2810"/>
                    <a:pt x="5013" y="3036"/>
                  </a:cubicBezTo>
                  <a:lnTo>
                    <a:pt x="5013" y="3643"/>
                  </a:lnTo>
                  <a:lnTo>
                    <a:pt x="2691" y="3643"/>
                  </a:lnTo>
                  <a:cubicBezTo>
                    <a:pt x="1894" y="3643"/>
                    <a:pt x="1501" y="3227"/>
                    <a:pt x="965" y="2953"/>
                  </a:cubicBezTo>
                  <a:cubicBezTo>
                    <a:pt x="608" y="2739"/>
                    <a:pt x="393" y="2358"/>
                    <a:pt x="393" y="1941"/>
                  </a:cubicBezTo>
                  <a:lnTo>
                    <a:pt x="381" y="1119"/>
                  </a:lnTo>
                  <a:cubicBezTo>
                    <a:pt x="381" y="703"/>
                    <a:pt x="715" y="381"/>
                    <a:pt x="1132" y="381"/>
                  </a:cubicBezTo>
                  <a:close/>
                  <a:moveTo>
                    <a:pt x="5203" y="5001"/>
                  </a:moveTo>
                  <a:cubicBezTo>
                    <a:pt x="5382" y="5001"/>
                    <a:pt x="5525" y="5144"/>
                    <a:pt x="5525" y="5322"/>
                  </a:cubicBezTo>
                  <a:cubicBezTo>
                    <a:pt x="5525" y="5515"/>
                    <a:pt x="5367" y="5649"/>
                    <a:pt x="5203" y="5649"/>
                  </a:cubicBezTo>
                  <a:cubicBezTo>
                    <a:pt x="5123" y="5649"/>
                    <a:pt x="5043" y="5618"/>
                    <a:pt x="4977" y="5548"/>
                  </a:cubicBezTo>
                  <a:cubicBezTo>
                    <a:pt x="4775" y="5346"/>
                    <a:pt x="4918" y="5001"/>
                    <a:pt x="5203" y="5001"/>
                  </a:cubicBezTo>
                  <a:close/>
                  <a:moveTo>
                    <a:pt x="1132" y="0"/>
                  </a:moveTo>
                  <a:cubicBezTo>
                    <a:pt x="512" y="0"/>
                    <a:pt x="0" y="500"/>
                    <a:pt x="0" y="1119"/>
                  </a:cubicBezTo>
                  <a:lnTo>
                    <a:pt x="0" y="11990"/>
                  </a:lnTo>
                  <a:cubicBezTo>
                    <a:pt x="0" y="12609"/>
                    <a:pt x="512" y="13109"/>
                    <a:pt x="1132" y="13109"/>
                  </a:cubicBezTo>
                  <a:lnTo>
                    <a:pt x="9287" y="13109"/>
                  </a:lnTo>
                  <a:cubicBezTo>
                    <a:pt x="9704" y="13109"/>
                    <a:pt x="10085" y="12871"/>
                    <a:pt x="10287" y="12502"/>
                  </a:cubicBezTo>
                  <a:cubicBezTo>
                    <a:pt x="10335" y="12406"/>
                    <a:pt x="10299" y="12287"/>
                    <a:pt x="10204" y="12240"/>
                  </a:cubicBezTo>
                  <a:cubicBezTo>
                    <a:pt x="10176" y="12225"/>
                    <a:pt x="10145" y="12219"/>
                    <a:pt x="10115" y="12219"/>
                  </a:cubicBezTo>
                  <a:cubicBezTo>
                    <a:pt x="10044" y="12219"/>
                    <a:pt x="9976" y="12256"/>
                    <a:pt x="9942" y="12323"/>
                  </a:cubicBezTo>
                  <a:cubicBezTo>
                    <a:pt x="9811" y="12573"/>
                    <a:pt x="9561" y="12728"/>
                    <a:pt x="9287" y="12728"/>
                  </a:cubicBezTo>
                  <a:lnTo>
                    <a:pt x="1132" y="12728"/>
                  </a:lnTo>
                  <a:cubicBezTo>
                    <a:pt x="715" y="12728"/>
                    <a:pt x="381" y="12394"/>
                    <a:pt x="381" y="11978"/>
                  </a:cubicBezTo>
                  <a:lnTo>
                    <a:pt x="381" y="2965"/>
                  </a:lnTo>
                  <a:cubicBezTo>
                    <a:pt x="489" y="3096"/>
                    <a:pt x="620" y="3203"/>
                    <a:pt x="774" y="3286"/>
                  </a:cubicBezTo>
                  <a:cubicBezTo>
                    <a:pt x="1274" y="3536"/>
                    <a:pt x="1774" y="4024"/>
                    <a:pt x="2691" y="4024"/>
                  </a:cubicBezTo>
                  <a:lnTo>
                    <a:pt x="5013" y="4024"/>
                  </a:lnTo>
                  <a:lnTo>
                    <a:pt x="5013" y="4644"/>
                  </a:lnTo>
                  <a:cubicBezTo>
                    <a:pt x="4215" y="4870"/>
                    <a:pt x="4382" y="6025"/>
                    <a:pt x="5203" y="6025"/>
                  </a:cubicBezTo>
                  <a:cubicBezTo>
                    <a:pt x="6025" y="6025"/>
                    <a:pt x="6180" y="4870"/>
                    <a:pt x="5394" y="4644"/>
                  </a:cubicBezTo>
                  <a:lnTo>
                    <a:pt x="5394" y="4036"/>
                  </a:lnTo>
                  <a:lnTo>
                    <a:pt x="7716" y="4036"/>
                  </a:lnTo>
                  <a:cubicBezTo>
                    <a:pt x="8644" y="4036"/>
                    <a:pt x="9121" y="3548"/>
                    <a:pt x="9633" y="3286"/>
                  </a:cubicBezTo>
                  <a:cubicBezTo>
                    <a:pt x="9775" y="3203"/>
                    <a:pt x="9906" y="3096"/>
                    <a:pt x="10025" y="2965"/>
                  </a:cubicBezTo>
                  <a:lnTo>
                    <a:pt x="10025" y="5787"/>
                  </a:lnTo>
                  <a:cubicBezTo>
                    <a:pt x="10020" y="5912"/>
                    <a:pt x="10115" y="5974"/>
                    <a:pt x="10212" y="5974"/>
                  </a:cubicBezTo>
                  <a:cubicBezTo>
                    <a:pt x="10308" y="5974"/>
                    <a:pt x="10406" y="5912"/>
                    <a:pt x="10406" y="5787"/>
                  </a:cubicBezTo>
                  <a:lnTo>
                    <a:pt x="10406" y="1119"/>
                  </a:lnTo>
                  <a:cubicBezTo>
                    <a:pt x="10406" y="500"/>
                    <a:pt x="9895" y="0"/>
                    <a:pt x="92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1"/>
            <p:cNvSpPr/>
            <p:nvPr/>
          </p:nvSpPr>
          <p:spPr>
            <a:xfrm>
              <a:off x="2356225" y="2801950"/>
              <a:ext cx="108075" cy="130400"/>
            </a:xfrm>
            <a:custGeom>
              <a:avLst/>
              <a:gdLst/>
              <a:ahLst/>
              <a:cxnLst/>
              <a:rect l="l" t="t" r="r" b="b"/>
              <a:pathLst>
                <a:path w="4323" h="5216" extrusionOk="0">
                  <a:moveTo>
                    <a:pt x="2167" y="1493"/>
                  </a:moveTo>
                  <a:cubicBezTo>
                    <a:pt x="2336" y="1493"/>
                    <a:pt x="2506" y="1554"/>
                    <a:pt x="2644" y="1692"/>
                  </a:cubicBezTo>
                  <a:cubicBezTo>
                    <a:pt x="3085" y="2132"/>
                    <a:pt x="2775" y="2870"/>
                    <a:pt x="2156" y="2870"/>
                  </a:cubicBezTo>
                  <a:cubicBezTo>
                    <a:pt x="1775" y="2870"/>
                    <a:pt x="1465" y="2561"/>
                    <a:pt x="1465" y="2180"/>
                  </a:cubicBezTo>
                  <a:cubicBezTo>
                    <a:pt x="1465" y="1768"/>
                    <a:pt x="1811" y="1493"/>
                    <a:pt x="2167" y="1493"/>
                  </a:cubicBezTo>
                  <a:close/>
                  <a:moveTo>
                    <a:pt x="3775" y="382"/>
                  </a:moveTo>
                  <a:cubicBezTo>
                    <a:pt x="3859" y="382"/>
                    <a:pt x="3930" y="453"/>
                    <a:pt x="3930" y="537"/>
                  </a:cubicBezTo>
                  <a:lnTo>
                    <a:pt x="3930" y="3394"/>
                  </a:lnTo>
                  <a:cubicBezTo>
                    <a:pt x="3668" y="3144"/>
                    <a:pt x="3358" y="2954"/>
                    <a:pt x="3013" y="2823"/>
                  </a:cubicBezTo>
                  <a:cubicBezTo>
                    <a:pt x="3549" y="2120"/>
                    <a:pt x="3037" y="1108"/>
                    <a:pt x="2156" y="1108"/>
                  </a:cubicBezTo>
                  <a:cubicBezTo>
                    <a:pt x="1275" y="1108"/>
                    <a:pt x="763" y="2120"/>
                    <a:pt x="1299" y="2823"/>
                  </a:cubicBezTo>
                  <a:cubicBezTo>
                    <a:pt x="953" y="2954"/>
                    <a:pt x="644" y="3144"/>
                    <a:pt x="382" y="3394"/>
                  </a:cubicBezTo>
                  <a:lnTo>
                    <a:pt x="382" y="537"/>
                  </a:lnTo>
                  <a:cubicBezTo>
                    <a:pt x="382" y="453"/>
                    <a:pt x="453" y="382"/>
                    <a:pt x="537" y="382"/>
                  </a:cubicBezTo>
                  <a:close/>
                  <a:moveTo>
                    <a:pt x="2680" y="3120"/>
                  </a:moveTo>
                  <a:cubicBezTo>
                    <a:pt x="3180" y="3251"/>
                    <a:pt x="3620" y="3561"/>
                    <a:pt x="3930" y="3978"/>
                  </a:cubicBezTo>
                  <a:lnTo>
                    <a:pt x="3930" y="4680"/>
                  </a:lnTo>
                  <a:cubicBezTo>
                    <a:pt x="3930" y="4763"/>
                    <a:pt x="3859" y="4835"/>
                    <a:pt x="3775" y="4835"/>
                  </a:cubicBezTo>
                  <a:lnTo>
                    <a:pt x="537" y="4835"/>
                  </a:lnTo>
                  <a:cubicBezTo>
                    <a:pt x="453" y="4835"/>
                    <a:pt x="382" y="4763"/>
                    <a:pt x="382" y="4680"/>
                  </a:cubicBezTo>
                  <a:lnTo>
                    <a:pt x="382" y="3978"/>
                  </a:lnTo>
                  <a:cubicBezTo>
                    <a:pt x="691" y="3561"/>
                    <a:pt x="1132" y="3251"/>
                    <a:pt x="1632" y="3120"/>
                  </a:cubicBezTo>
                  <a:cubicBezTo>
                    <a:pt x="1793" y="3210"/>
                    <a:pt x="1974" y="3254"/>
                    <a:pt x="2156" y="3254"/>
                  </a:cubicBezTo>
                  <a:cubicBezTo>
                    <a:pt x="2337" y="3254"/>
                    <a:pt x="2519" y="3210"/>
                    <a:pt x="2680" y="3120"/>
                  </a:cubicBezTo>
                  <a:close/>
                  <a:moveTo>
                    <a:pt x="537" y="1"/>
                  </a:moveTo>
                  <a:cubicBezTo>
                    <a:pt x="239" y="1"/>
                    <a:pt x="1" y="239"/>
                    <a:pt x="1" y="537"/>
                  </a:cubicBezTo>
                  <a:lnTo>
                    <a:pt x="1" y="4680"/>
                  </a:lnTo>
                  <a:cubicBezTo>
                    <a:pt x="1" y="4978"/>
                    <a:pt x="239" y="5216"/>
                    <a:pt x="537" y="5216"/>
                  </a:cubicBezTo>
                  <a:lnTo>
                    <a:pt x="3775" y="5216"/>
                  </a:lnTo>
                  <a:cubicBezTo>
                    <a:pt x="4073" y="5216"/>
                    <a:pt x="4323" y="4978"/>
                    <a:pt x="4323" y="4680"/>
                  </a:cubicBezTo>
                  <a:lnTo>
                    <a:pt x="4323" y="537"/>
                  </a:lnTo>
                  <a:cubicBezTo>
                    <a:pt x="4323" y="239"/>
                    <a:pt x="4073" y="1"/>
                    <a:pt x="37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8" name="Google Shape;608;p21"/>
          <p:cNvGrpSpPr/>
          <p:nvPr/>
        </p:nvGrpSpPr>
        <p:grpSpPr>
          <a:xfrm>
            <a:off x="2409329" y="8514022"/>
            <a:ext cx="229032" cy="288518"/>
            <a:chOff x="2181800" y="2110500"/>
            <a:chExt cx="260175" cy="327750"/>
          </a:xfrm>
        </p:grpSpPr>
        <p:sp>
          <p:nvSpPr>
            <p:cNvPr id="609" name="Google Shape;609;p21"/>
            <p:cNvSpPr/>
            <p:nvPr/>
          </p:nvSpPr>
          <p:spPr>
            <a:xfrm>
              <a:off x="2212475" y="2285225"/>
              <a:ext cx="199150" cy="9550"/>
            </a:xfrm>
            <a:custGeom>
              <a:avLst/>
              <a:gdLst/>
              <a:ahLst/>
              <a:cxnLst/>
              <a:rect l="l" t="t" r="r" b="b"/>
              <a:pathLst>
                <a:path w="7966" h="382" extrusionOk="0">
                  <a:moveTo>
                    <a:pt x="250" y="1"/>
                  </a:moveTo>
                  <a:cubicBezTo>
                    <a:pt x="0" y="1"/>
                    <a:pt x="0" y="382"/>
                    <a:pt x="250" y="382"/>
                  </a:cubicBezTo>
                  <a:lnTo>
                    <a:pt x="7715" y="382"/>
                  </a:lnTo>
                  <a:cubicBezTo>
                    <a:pt x="7965" y="382"/>
                    <a:pt x="7965" y="1"/>
                    <a:pt x="77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1"/>
            <p:cNvSpPr/>
            <p:nvPr/>
          </p:nvSpPr>
          <p:spPr>
            <a:xfrm>
              <a:off x="2212475" y="2318275"/>
              <a:ext cx="199150" cy="9550"/>
            </a:xfrm>
            <a:custGeom>
              <a:avLst/>
              <a:gdLst/>
              <a:ahLst/>
              <a:cxnLst/>
              <a:rect l="l" t="t" r="r" b="b"/>
              <a:pathLst>
                <a:path w="7966" h="382" extrusionOk="0">
                  <a:moveTo>
                    <a:pt x="250" y="0"/>
                  </a:moveTo>
                  <a:cubicBezTo>
                    <a:pt x="0" y="0"/>
                    <a:pt x="0" y="381"/>
                    <a:pt x="250" y="381"/>
                  </a:cubicBezTo>
                  <a:lnTo>
                    <a:pt x="7715" y="381"/>
                  </a:lnTo>
                  <a:cubicBezTo>
                    <a:pt x="7965" y="381"/>
                    <a:pt x="7965" y="0"/>
                    <a:pt x="77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1"/>
            <p:cNvSpPr/>
            <p:nvPr/>
          </p:nvSpPr>
          <p:spPr>
            <a:xfrm>
              <a:off x="2212475" y="2351600"/>
              <a:ext cx="197650" cy="9550"/>
            </a:xfrm>
            <a:custGeom>
              <a:avLst/>
              <a:gdLst/>
              <a:ahLst/>
              <a:cxnLst/>
              <a:rect l="l" t="t" r="r" b="b"/>
              <a:pathLst>
                <a:path w="7906" h="382" extrusionOk="0">
                  <a:moveTo>
                    <a:pt x="250" y="1"/>
                  </a:moveTo>
                  <a:cubicBezTo>
                    <a:pt x="0" y="1"/>
                    <a:pt x="0" y="382"/>
                    <a:pt x="250" y="382"/>
                  </a:cubicBezTo>
                  <a:lnTo>
                    <a:pt x="7715" y="382"/>
                  </a:lnTo>
                  <a:cubicBezTo>
                    <a:pt x="7823" y="382"/>
                    <a:pt x="7906" y="299"/>
                    <a:pt x="7906" y="191"/>
                  </a:cubicBezTo>
                  <a:cubicBezTo>
                    <a:pt x="7906" y="84"/>
                    <a:pt x="7823" y="1"/>
                    <a:pt x="77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1"/>
            <p:cNvSpPr/>
            <p:nvPr/>
          </p:nvSpPr>
          <p:spPr>
            <a:xfrm>
              <a:off x="2212475" y="2384650"/>
              <a:ext cx="105675" cy="9550"/>
            </a:xfrm>
            <a:custGeom>
              <a:avLst/>
              <a:gdLst/>
              <a:ahLst/>
              <a:cxnLst/>
              <a:rect l="l" t="t" r="r" b="b"/>
              <a:pathLst>
                <a:path w="4227" h="382" extrusionOk="0">
                  <a:moveTo>
                    <a:pt x="250" y="0"/>
                  </a:moveTo>
                  <a:cubicBezTo>
                    <a:pt x="0" y="0"/>
                    <a:pt x="0" y="381"/>
                    <a:pt x="250" y="381"/>
                  </a:cubicBezTo>
                  <a:lnTo>
                    <a:pt x="3977" y="381"/>
                  </a:lnTo>
                  <a:cubicBezTo>
                    <a:pt x="4227" y="381"/>
                    <a:pt x="4227" y="0"/>
                    <a:pt x="39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1"/>
            <p:cNvSpPr/>
            <p:nvPr/>
          </p:nvSpPr>
          <p:spPr>
            <a:xfrm>
              <a:off x="2330350" y="2228975"/>
              <a:ext cx="81275" cy="9550"/>
            </a:xfrm>
            <a:custGeom>
              <a:avLst/>
              <a:gdLst/>
              <a:ahLst/>
              <a:cxnLst/>
              <a:rect l="l" t="t" r="r" b="b"/>
              <a:pathLst>
                <a:path w="3251" h="382" extrusionOk="0">
                  <a:moveTo>
                    <a:pt x="250" y="1"/>
                  </a:moveTo>
                  <a:cubicBezTo>
                    <a:pt x="0" y="1"/>
                    <a:pt x="0" y="382"/>
                    <a:pt x="250" y="382"/>
                  </a:cubicBezTo>
                  <a:lnTo>
                    <a:pt x="2989" y="382"/>
                  </a:lnTo>
                  <a:cubicBezTo>
                    <a:pt x="3250" y="382"/>
                    <a:pt x="3250" y="1"/>
                    <a:pt x="29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1"/>
            <p:cNvSpPr/>
            <p:nvPr/>
          </p:nvSpPr>
          <p:spPr>
            <a:xfrm>
              <a:off x="2330350" y="2203075"/>
              <a:ext cx="81275" cy="9550"/>
            </a:xfrm>
            <a:custGeom>
              <a:avLst/>
              <a:gdLst/>
              <a:ahLst/>
              <a:cxnLst/>
              <a:rect l="l" t="t" r="r" b="b"/>
              <a:pathLst>
                <a:path w="3251" h="382" extrusionOk="0">
                  <a:moveTo>
                    <a:pt x="250" y="1"/>
                  </a:moveTo>
                  <a:cubicBezTo>
                    <a:pt x="0" y="1"/>
                    <a:pt x="0" y="382"/>
                    <a:pt x="250" y="382"/>
                  </a:cubicBezTo>
                  <a:lnTo>
                    <a:pt x="2989" y="382"/>
                  </a:lnTo>
                  <a:cubicBezTo>
                    <a:pt x="3250" y="382"/>
                    <a:pt x="3250" y="1"/>
                    <a:pt x="29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1"/>
            <p:cNvSpPr/>
            <p:nvPr/>
          </p:nvSpPr>
          <p:spPr>
            <a:xfrm>
              <a:off x="2181800" y="2110500"/>
              <a:ext cx="260175" cy="327750"/>
            </a:xfrm>
            <a:custGeom>
              <a:avLst/>
              <a:gdLst/>
              <a:ahLst/>
              <a:cxnLst/>
              <a:rect l="l" t="t" r="r" b="b"/>
              <a:pathLst>
                <a:path w="10407" h="13110" extrusionOk="0">
                  <a:moveTo>
                    <a:pt x="7978" y="644"/>
                  </a:moveTo>
                  <a:lnTo>
                    <a:pt x="9752" y="2418"/>
                  </a:lnTo>
                  <a:lnTo>
                    <a:pt x="8252" y="2418"/>
                  </a:lnTo>
                  <a:cubicBezTo>
                    <a:pt x="8097" y="2418"/>
                    <a:pt x="7978" y="2287"/>
                    <a:pt x="7978" y="2132"/>
                  </a:cubicBezTo>
                  <a:lnTo>
                    <a:pt x="7978" y="644"/>
                  </a:lnTo>
                  <a:close/>
                  <a:moveTo>
                    <a:pt x="953" y="1"/>
                  </a:moveTo>
                  <a:cubicBezTo>
                    <a:pt x="429" y="1"/>
                    <a:pt x="1" y="418"/>
                    <a:pt x="1" y="941"/>
                  </a:cubicBezTo>
                  <a:lnTo>
                    <a:pt x="1" y="12157"/>
                  </a:lnTo>
                  <a:cubicBezTo>
                    <a:pt x="1" y="12681"/>
                    <a:pt x="429" y="13110"/>
                    <a:pt x="953" y="13110"/>
                  </a:cubicBezTo>
                  <a:lnTo>
                    <a:pt x="9454" y="13110"/>
                  </a:lnTo>
                  <a:cubicBezTo>
                    <a:pt x="9978" y="13110"/>
                    <a:pt x="10395" y="12681"/>
                    <a:pt x="10407" y="12157"/>
                  </a:cubicBezTo>
                  <a:lnTo>
                    <a:pt x="10407" y="11609"/>
                  </a:lnTo>
                  <a:cubicBezTo>
                    <a:pt x="10407" y="11484"/>
                    <a:pt x="10309" y="11422"/>
                    <a:pt x="10210" y="11422"/>
                  </a:cubicBezTo>
                  <a:cubicBezTo>
                    <a:pt x="10112" y="11422"/>
                    <a:pt x="10014" y="11484"/>
                    <a:pt x="10014" y="11609"/>
                  </a:cubicBezTo>
                  <a:lnTo>
                    <a:pt x="10014" y="12157"/>
                  </a:lnTo>
                  <a:cubicBezTo>
                    <a:pt x="10014" y="12467"/>
                    <a:pt x="9764" y="12717"/>
                    <a:pt x="9454" y="12717"/>
                  </a:cubicBezTo>
                  <a:lnTo>
                    <a:pt x="953" y="12717"/>
                  </a:lnTo>
                  <a:cubicBezTo>
                    <a:pt x="644" y="12717"/>
                    <a:pt x="382" y="12467"/>
                    <a:pt x="382" y="12157"/>
                  </a:cubicBezTo>
                  <a:lnTo>
                    <a:pt x="382" y="941"/>
                  </a:lnTo>
                  <a:cubicBezTo>
                    <a:pt x="382" y="632"/>
                    <a:pt x="644" y="370"/>
                    <a:pt x="953" y="370"/>
                  </a:cubicBezTo>
                  <a:lnTo>
                    <a:pt x="7466" y="370"/>
                  </a:lnTo>
                  <a:cubicBezTo>
                    <a:pt x="7514" y="370"/>
                    <a:pt x="7549" y="382"/>
                    <a:pt x="7597" y="394"/>
                  </a:cubicBezTo>
                  <a:lnTo>
                    <a:pt x="7597" y="2132"/>
                  </a:lnTo>
                  <a:cubicBezTo>
                    <a:pt x="7597" y="2501"/>
                    <a:pt x="7883" y="2799"/>
                    <a:pt x="8252" y="2799"/>
                  </a:cubicBezTo>
                  <a:lnTo>
                    <a:pt x="10002" y="2799"/>
                  </a:lnTo>
                  <a:cubicBezTo>
                    <a:pt x="10014" y="2835"/>
                    <a:pt x="10014" y="2870"/>
                    <a:pt x="10014" y="2918"/>
                  </a:cubicBezTo>
                  <a:lnTo>
                    <a:pt x="10014" y="10705"/>
                  </a:lnTo>
                  <a:cubicBezTo>
                    <a:pt x="10014" y="10812"/>
                    <a:pt x="10097" y="10895"/>
                    <a:pt x="10204" y="10895"/>
                  </a:cubicBezTo>
                  <a:lnTo>
                    <a:pt x="10216" y="10907"/>
                  </a:lnTo>
                  <a:cubicBezTo>
                    <a:pt x="10312" y="10907"/>
                    <a:pt x="10407" y="10812"/>
                    <a:pt x="10407" y="10705"/>
                  </a:cubicBezTo>
                  <a:lnTo>
                    <a:pt x="10407" y="2918"/>
                  </a:lnTo>
                  <a:cubicBezTo>
                    <a:pt x="10407" y="2668"/>
                    <a:pt x="10300" y="2430"/>
                    <a:pt x="10121" y="2251"/>
                  </a:cubicBezTo>
                  <a:cubicBezTo>
                    <a:pt x="8085" y="215"/>
                    <a:pt x="8145" y="251"/>
                    <a:pt x="8014" y="168"/>
                  </a:cubicBezTo>
                  <a:cubicBezTo>
                    <a:pt x="7847" y="60"/>
                    <a:pt x="7668" y="1"/>
                    <a:pt x="74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1"/>
            <p:cNvSpPr/>
            <p:nvPr/>
          </p:nvSpPr>
          <p:spPr>
            <a:xfrm>
              <a:off x="2213650" y="2152175"/>
              <a:ext cx="88150" cy="101525"/>
            </a:xfrm>
            <a:custGeom>
              <a:avLst/>
              <a:gdLst/>
              <a:ahLst/>
              <a:cxnLst/>
              <a:rect l="l" t="t" r="r" b="b"/>
              <a:pathLst>
                <a:path w="3526" h="4061" extrusionOk="0">
                  <a:moveTo>
                    <a:pt x="179" y="1513"/>
                  </a:moveTo>
                  <a:cubicBezTo>
                    <a:pt x="181" y="1513"/>
                    <a:pt x="183" y="1513"/>
                    <a:pt x="185" y="1513"/>
                  </a:cubicBezTo>
                  <a:lnTo>
                    <a:pt x="185" y="1513"/>
                  </a:lnTo>
                  <a:cubicBezTo>
                    <a:pt x="187" y="1513"/>
                    <a:pt x="189" y="1513"/>
                    <a:pt x="191" y="1513"/>
                  </a:cubicBezTo>
                  <a:close/>
                  <a:moveTo>
                    <a:pt x="1763" y="1406"/>
                  </a:moveTo>
                  <a:cubicBezTo>
                    <a:pt x="2215" y="1406"/>
                    <a:pt x="2442" y="1953"/>
                    <a:pt x="2120" y="2275"/>
                  </a:cubicBezTo>
                  <a:cubicBezTo>
                    <a:pt x="2016" y="2379"/>
                    <a:pt x="1888" y="2426"/>
                    <a:pt x="1762" y="2426"/>
                  </a:cubicBezTo>
                  <a:cubicBezTo>
                    <a:pt x="1501" y="2426"/>
                    <a:pt x="1251" y="2223"/>
                    <a:pt x="1251" y="1918"/>
                  </a:cubicBezTo>
                  <a:cubicBezTo>
                    <a:pt x="1251" y="1632"/>
                    <a:pt x="1477" y="1406"/>
                    <a:pt x="1763" y="1406"/>
                  </a:cubicBezTo>
                  <a:close/>
                  <a:moveTo>
                    <a:pt x="2192" y="2715"/>
                  </a:moveTo>
                  <a:cubicBezTo>
                    <a:pt x="2608" y="2834"/>
                    <a:pt x="2942" y="3144"/>
                    <a:pt x="3108" y="3549"/>
                  </a:cubicBezTo>
                  <a:cubicBezTo>
                    <a:pt x="3073" y="3632"/>
                    <a:pt x="2989" y="3680"/>
                    <a:pt x="2894" y="3680"/>
                  </a:cubicBezTo>
                  <a:lnTo>
                    <a:pt x="632" y="3680"/>
                  </a:lnTo>
                  <a:cubicBezTo>
                    <a:pt x="537" y="3680"/>
                    <a:pt x="453" y="3632"/>
                    <a:pt x="418" y="3549"/>
                  </a:cubicBezTo>
                  <a:cubicBezTo>
                    <a:pt x="584" y="3144"/>
                    <a:pt x="918" y="2834"/>
                    <a:pt x="1346" y="2715"/>
                  </a:cubicBezTo>
                  <a:cubicBezTo>
                    <a:pt x="1477" y="2781"/>
                    <a:pt x="1620" y="2814"/>
                    <a:pt x="1764" y="2814"/>
                  </a:cubicBezTo>
                  <a:cubicBezTo>
                    <a:pt x="1909" y="2814"/>
                    <a:pt x="2055" y="2781"/>
                    <a:pt x="2192" y="2715"/>
                  </a:cubicBezTo>
                  <a:close/>
                  <a:moveTo>
                    <a:pt x="632" y="1"/>
                  </a:moveTo>
                  <a:cubicBezTo>
                    <a:pt x="287" y="1"/>
                    <a:pt x="1" y="275"/>
                    <a:pt x="1" y="632"/>
                  </a:cubicBezTo>
                  <a:lnTo>
                    <a:pt x="1" y="810"/>
                  </a:lnTo>
                  <a:cubicBezTo>
                    <a:pt x="1" y="935"/>
                    <a:pt x="96" y="998"/>
                    <a:pt x="191" y="998"/>
                  </a:cubicBezTo>
                  <a:cubicBezTo>
                    <a:pt x="287" y="998"/>
                    <a:pt x="382" y="935"/>
                    <a:pt x="382" y="810"/>
                  </a:cubicBezTo>
                  <a:lnTo>
                    <a:pt x="382" y="632"/>
                  </a:lnTo>
                  <a:cubicBezTo>
                    <a:pt x="382" y="489"/>
                    <a:pt x="489" y="382"/>
                    <a:pt x="632" y="382"/>
                  </a:cubicBezTo>
                  <a:lnTo>
                    <a:pt x="2894" y="382"/>
                  </a:lnTo>
                  <a:cubicBezTo>
                    <a:pt x="3025" y="382"/>
                    <a:pt x="3132" y="489"/>
                    <a:pt x="3132" y="632"/>
                  </a:cubicBezTo>
                  <a:lnTo>
                    <a:pt x="3132" y="2882"/>
                  </a:lnTo>
                  <a:cubicBezTo>
                    <a:pt x="2954" y="2680"/>
                    <a:pt x="2739" y="2525"/>
                    <a:pt x="2501" y="2418"/>
                  </a:cubicBezTo>
                  <a:cubicBezTo>
                    <a:pt x="2894" y="1822"/>
                    <a:pt x="2465" y="1037"/>
                    <a:pt x="1751" y="1037"/>
                  </a:cubicBezTo>
                  <a:cubicBezTo>
                    <a:pt x="1037" y="1037"/>
                    <a:pt x="620" y="1822"/>
                    <a:pt x="1013" y="2418"/>
                  </a:cubicBezTo>
                  <a:cubicBezTo>
                    <a:pt x="763" y="2525"/>
                    <a:pt x="548" y="2680"/>
                    <a:pt x="370" y="2882"/>
                  </a:cubicBezTo>
                  <a:lnTo>
                    <a:pt x="370" y="1703"/>
                  </a:lnTo>
                  <a:cubicBezTo>
                    <a:pt x="370" y="1598"/>
                    <a:pt x="290" y="1516"/>
                    <a:pt x="185" y="1513"/>
                  </a:cubicBezTo>
                  <a:lnTo>
                    <a:pt x="185" y="1513"/>
                  </a:lnTo>
                  <a:cubicBezTo>
                    <a:pt x="81" y="1516"/>
                    <a:pt x="1" y="1598"/>
                    <a:pt x="1" y="1703"/>
                  </a:cubicBezTo>
                  <a:lnTo>
                    <a:pt x="1" y="3430"/>
                  </a:lnTo>
                  <a:cubicBezTo>
                    <a:pt x="1" y="3775"/>
                    <a:pt x="287" y="4061"/>
                    <a:pt x="632" y="4061"/>
                  </a:cubicBezTo>
                  <a:lnTo>
                    <a:pt x="2894" y="4061"/>
                  </a:lnTo>
                  <a:cubicBezTo>
                    <a:pt x="3239" y="4061"/>
                    <a:pt x="3525" y="3775"/>
                    <a:pt x="3525" y="3430"/>
                  </a:cubicBezTo>
                  <a:lnTo>
                    <a:pt x="3525" y="632"/>
                  </a:lnTo>
                  <a:cubicBezTo>
                    <a:pt x="3525" y="275"/>
                    <a:pt x="3239" y="1"/>
                    <a:pt x="28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7" name="Google Shape;617;p21"/>
          <p:cNvGrpSpPr/>
          <p:nvPr/>
        </p:nvGrpSpPr>
        <p:grpSpPr>
          <a:xfrm>
            <a:off x="1952365" y="8979898"/>
            <a:ext cx="300821" cy="288518"/>
            <a:chOff x="1662700" y="2639725"/>
            <a:chExt cx="341725" cy="327750"/>
          </a:xfrm>
        </p:grpSpPr>
        <p:sp>
          <p:nvSpPr>
            <p:cNvPr id="618" name="Google Shape;618;p21"/>
            <p:cNvSpPr/>
            <p:nvPr/>
          </p:nvSpPr>
          <p:spPr>
            <a:xfrm>
              <a:off x="1879100" y="2764450"/>
              <a:ext cx="95575" cy="9550"/>
            </a:xfrm>
            <a:custGeom>
              <a:avLst/>
              <a:gdLst/>
              <a:ahLst/>
              <a:cxnLst/>
              <a:rect l="l" t="t" r="r" b="b"/>
              <a:pathLst>
                <a:path w="3823" h="382" extrusionOk="0">
                  <a:moveTo>
                    <a:pt x="3583" y="1"/>
                  </a:moveTo>
                  <a:cubicBezTo>
                    <a:pt x="3579" y="1"/>
                    <a:pt x="3576" y="1"/>
                    <a:pt x="3572" y="1"/>
                  </a:cubicBezTo>
                  <a:lnTo>
                    <a:pt x="250" y="1"/>
                  </a:lnTo>
                  <a:cubicBezTo>
                    <a:pt x="0" y="1"/>
                    <a:pt x="0" y="382"/>
                    <a:pt x="250" y="382"/>
                  </a:cubicBezTo>
                  <a:lnTo>
                    <a:pt x="3572" y="382"/>
                  </a:lnTo>
                  <a:cubicBezTo>
                    <a:pt x="3818" y="382"/>
                    <a:pt x="3822" y="1"/>
                    <a:pt x="35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1"/>
            <p:cNvSpPr/>
            <p:nvPr/>
          </p:nvSpPr>
          <p:spPr>
            <a:xfrm>
              <a:off x="1879100" y="2793325"/>
              <a:ext cx="95575" cy="9550"/>
            </a:xfrm>
            <a:custGeom>
              <a:avLst/>
              <a:gdLst/>
              <a:ahLst/>
              <a:cxnLst/>
              <a:rect l="l" t="t" r="r" b="b"/>
              <a:pathLst>
                <a:path w="3823" h="382" extrusionOk="0">
                  <a:moveTo>
                    <a:pt x="250" y="1"/>
                  </a:moveTo>
                  <a:cubicBezTo>
                    <a:pt x="0" y="1"/>
                    <a:pt x="0" y="382"/>
                    <a:pt x="250" y="382"/>
                  </a:cubicBezTo>
                  <a:lnTo>
                    <a:pt x="3572" y="382"/>
                  </a:lnTo>
                  <a:cubicBezTo>
                    <a:pt x="3822" y="382"/>
                    <a:pt x="3822" y="1"/>
                    <a:pt x="3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1"/>
            <p:cNvSpPr/>
            <p:nvPr/>
          </p:nvSpPr>
          <p:spPr>
            <a:xfrm>
              <a:off x="1879100" y="2822475"/>
              <a:ext cx="94075" cy="9575"/>
            </a:xfrm>
            <a:custGeom>
              <a:avLst/>
              <a:gdLst/>
              <a:ahLst/>
              <a:cxnLst/>
              <a:rect l="l" t="t" r="r" b="b"/>
              <a:pathLst>
                <a:path w="3763" h="383" extrusionOk="0">
                  <a:moveTo>
                    <a:pt x="3590" y="0"/>
                  </a:moveTo>
                  <a:cubicBezTo>
                    <a:pt x="3584" y="0"/>
                    <a:pt x="3578" y="1"/>
                    <a:pt x="3572" y="2"/>
                  </a:cubicBezTo>
                  <a:lnTo>
                    <a:pt x="250" y="2"/>
                  </a:lnTo>
                  <a:cubicBezTo>
                    <a:pt x="0" y="2"/>
                    <a:pt x="0" y="383"/>
                    <a:pt x="250" y="383"/>
                  </a:cubicBezTo>
                  <a:lnTo>
                    <a:pt x="3572" y="383"/>
                  </a:lnTo>
                  <a:cubicBezTo>
                    <a:pt x="3667" y="383"/>
                    <a:pt x="3763" y="299"/>
                    <a:pt x="3763" y="192"/>
                  </a:cubicBezTo>
                  <a:lnTo>
                    <a:pt x="3763" y="180"/>
                  </a:lnTo>
                  <a:cubicBezTo>
                    <a:pt x="3751" y="80"/>
                    <a:pt x="3678" y="0"/>
                    <a:pt x="35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1"/>
            <p:cNvSpPr/>
            <p:nvPr/>
          </p:nvSpPr>
          <p:spPr>
            <a:xfrm>
              <a:off x="1879100" y="2851075"/>
              <a:ext cx="54200" cy="9850"/>
            </a:xfrm>
            <a:custGeom>
              <a:avLst/>
              <a:gdLst/>
              <a:ahLst/>
              <a:cxnLst/>
              <a:rect l="l" t="t" r="r" b="b"/>
              <a:pathLst>
                <a:path w="2168" h="394" extrusionOk="0">
                  <a:moveTo>
                    <a:pt x="250" y="1"/>
                  </a:moveTo>
                  <a:cubicBezTo>
                    <a:pt x="0" y="1"/>
                    <a:pt x="0" y="382"/>
                    <a:pt x="250" y="393"/>
                  </a:cubicBezTo>
                  <a:lnTo>
                    <a:pt x="1917" y="393"/>
                  </a:lnTo>
                  <a:cubicBezTo>
                    <a:pt x="2167" y="393"/>
                    <a:pt x="2167" y="1"/>
                    <a:pt x="19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1"/>
            <p:cNvSpPr/>
            <p:nvPr/>
          </p:nvSpPr>
          <p:spPr>
            <a:xfrm>
              <a:off x="1662700" y="2639725"/>
              <a:ext cx="341725" cy="327750"/>
            </a:xfrm>
            <a:custGeom>
              <a:avLst/>
              <a:gdLst/>
              <a:ahLst/>
              <a:cxnLst/>
              <a:rect l="l" t="t" r="r" b="b"/>
              <a:pathLst>
                <a:path w="13669" h="13110" extrusionOk="0">
                  <a:moveTo>
                    <a:pt x="11240" y="656"/>
                  </a:moveTo>
                  <a:lnTo>
                    <a:pt x="13002" y="2430"/>
                  </a:lnTo>
                  <a:lnTo>
                    <a:pt x="11514" y="2430"/>
                  </a:lnTo>
                  <a:cubicBezTo>
                    <a:pt x="11359" y="2430"/>
                    <a:pt x="11240" y="2299"/>
                    <a:pt x="11240" y="2144"/>
                  </a:cubicBezTo>
                  <a:lnTo>
                    <a:pt x="11240" y="656"/>
                  </a:lnTo>
                  <a:close/>
                  <a:moveTo>
                    <a:pt x="7192" y="9717"/>
                  </a:moveTo>
                  <a:lnTo>
                    <a:pt x="7501" y="10026"/>
                  </a:lnTo>
                  <a:lnTo>
                    <a:pt x="7192" y="10336"/>
                  </a:lnTo>
                  <a:lnTo>
                    <a:pt x="6882" y="10026"/>
                  </a:lnTo>
                  <a:cubicBezTo>
                    <a:pt x="6989" y="9919"/>
                    <a:pt x="7085" y="9824"/>
                    <a:pt x="7192" y="9717"/>
                  </a:cubicBezTo>
                  <a:close/>
                  <a:moveTo>
                    <a:pt x="4412" y="3888"/>
                  </a:moveTo>
                  <a:cubicBezTo>
                    <a:pt x="7167" y="3888"/>
                    <a:pt x="8767" y="7093"/>
                    <a:pt x="7025" y="9300"/>
                  </a:cubicBezTo>
                  <a:cubicBezTo>
                    <a:pt x="6858" y="9502"/>
                    <a:pt x="6680" y="9693"/>
                    <a:pt x="6477" y="9859"/>
                  </a:cubicBezTo>
                  <a:cubicBezTo>
                    <a:pt x="5867" y="10339"/>
                    <a:pt x="5137" y="10574"/>
                    <a:pt x="4410" y="10574"/>
                  </a:cubicBezTo>
                  <a:cubicBezTo>
                    <a:pt x="3548" y="10574"/>
                    <a:pt x="2689" y="10243"/>
                    <a:pt x="2036" y="9598"/>
                  </a:cubicBezTo>
                  <a:cubicBezTo>
                    <a:pt x="0" y="7562"/>
                    <a:pt x="1322" y="4073"/>
                    <a:pt x="4203" y="3894"/>
                  </a:cubicBezTo>
                  <a:cubicBezTo>
                    <a:pt x="4273" y="3890"/>
                    <a:pt x="4343" y="3888"/>
                    <a:pt x="4412" y="3888"/>
                  </a:cubicBezTo>
                  <a:close/>
                  <a:moveTo>
                    <a:pt x="7960" y="10139"/>
                  </a:moveTo>
                  <a:cubicBezTo>
                    <a:pt x="7975" y="10139"/>
                    <a:pt x="7989" y="10145"/>
                    <a:pt x="8001" y="10157"/>
                  </a:cubicBezTo>
                  <a:lnTo>
                    <a:pt x="9752" y="11907"/>
                  </a:lnTo>
                  <a:cubicBezTo>
                    <a:pt x="10099" y="12255"/>
                    <a:pt x="9780" y="12735"/>
                    <a:pt x="9408" y="12735"/>
                  </a:cubicBezTo>
                  <a:cubicBezTo>
                    <a:pt x="9295" y="12735"/>
                    <a:pt x="9178" y="12691"/>
                    <a:pt x="9073" y="12586"/>
                  </a:cubicBezTo>
                  <a:lnTo>
                    <a:pt x="7323" y="10836"/>
                  </a:lnTo>
                  <a:cubicBezTo>
                    <a:pt x="7299" y="10812"/>
                    <a:pt x="7299" y="10776"/>
                    <a:pt x="7323" y="10752"/>
                  </a:cubicBezTo>
                  <a:lnTo>
                    <a:pt x="7918" y="10157"/>
                  </a:lnTo>
                  <a:cubicBezTo>
                    <a:pt x="7930" y="10145"/>
                    <a:pt x="7945" y="10139"/>
                    <a:pt x="7960" y="10139"/>
                  </a:cubicBezTo>
                  <a:close/>
                  <a:moveTo>
                    <a:pt x="10766" y="0"/>
                  </a:moveTo>
                  <a:cubicBezTo>
                    <a:pt x="10753" y="0"/>
                    <a:pt x="10740" y="0"/>
                    <a:pt x="10728" y="1"/>
                  </a:cubicBezTo>
                  <a:lnTo>
                    <a:pt x="4215" y="1"/>
                  </a:lnTo>
                  <a:cubicBezTo>
                    <a:pt x="3691" y="1"/>
                    <a:pt x="3263" y="418"/>
                    <a:pt x="3263" y="942"/>
                  </a:cubicBezTo>
                  <a:lnTo>
                    <a:pt x="3263" y="2918"/>
                  </a:lnTo>
                  <a:cubicBezTo>
                    <a:pt x="3263" y="3043"/>
                    <a:pt x="3358" y="3106"/>
                    <a:pt x="3453" y="3106"/>
                  </a:cubicBezTo>
                  <a:cubicBezTo>
                    <a:pt x="3548" y="3106"/>
                    <a:pt x="3644" y="3043"/>
                    <a:pt x="3644" y="2918"/>
                  </a:cubicBezTo>
                  <a:lnTo>
                    <a:pt x="3644" y="942"/>
                  </a:lnTo>
                  <a:cubicBezTo>
                    <a:pt x="3644" y="632"/>
                    <a:pt x="3906" y="382"/>
                    <a:pt x="4215" y="382"/>
                  </a:cubicBezTo>
                  <a:lnTo>
                    <a:pt x="10740" y="382"/>
                  </a:lnTo>
                  <a:cubicBezTo>
                    <a:pt x="10775" y="382"/>
                    <a:pt x="10811" y="382"/>
                    <a:pt x="10859" y="394"/>
                  </a:cubicBezTo>
                  <a:lnTo>
                    <a:pt x="10859" y="2144"/>
                  </a:lnTo>
                  <a:cubicBezTo>
                    <a:pt x="10859" y="2513"/>
                    <a:pt x="11156" y="2799"/>
                    <a:pt x="11514" y="2799"/>
                  </a:cubicBezTo>
                  <a:lnTo>
                    <a:pt x="13264" y="2799"/>
                  </a:lnTo>
                  <a:cubicBezTo>
                    <a:pt x="13276" y="2847"/>
                    <a:pt x="13276" y="2882"/>
                    <a:pt x="13276" y="2930"/>
                  </a:cubicBezTo>
                  <a:lnTo>
                    <a:pt x="13276" y="12157"/>
                  </a:lnTo>
                  <a:cubicBezTo>
                    <a:pt x="13276" y="12467"/>
                    <a:pt x="13026" y="12717"/>
                    <a:pt x="12716" y="12717"/>
                  </a:cubicBezTo>
                  <a:lnTo>
                    <a:pt x="10144" y="12717"/>
                  </a:lnTo>
                  <a:cubicBezTo>
                    <a:pt x="10371" y="12384"/>
                    <a:pt x="10323" y="11919"/>
                    <a:pt x="10037" y="11633"/>
                  </a:cubicBezTo>
                  <a:lnTo>
                    <a:pt x="8287" y="9883"/>
                  </a:lnTo>
                  <a:cubicBezTo>
                    <a:pt x="8194" y="9799"/>
                    <a:pt x="8078" y="9750"/>
                    <a:pt x="7958" y="9750"/>
                  </a:cubicBezTo>
                  <a:cubicBezTo>
                    <a:pt x="7909" y="9750"/>
                    <a:pt x="7859" y="9759"/>
                    <a:pt x="7811" y="9776"/>
                  </a:cubicBezTo>
                  <a:lnTo>
                    <a:pt x="7442" y="9407"/>
                  </a:lnTo>
                  <a:cubicBezTo>
                    <a:pt x="8561" y="7823"/>
                    <a:pt x="8299" y="5657"/>
                    <a:pt x="6823" y="4394"/>
                  </a:cubicBezTo>
                  <a:cubicBezTo>
                    <a:pt x="6128" y="3806"/>
                    <a:pt x="5275" y="3516"/>
                    <a:pt x="4424" y="3516"/>
                  </a:cubicBezTo>
                  <a:cubicBezTo>
                    <a:pt x="3467" y="3516"/>
                    <a:pt x="2511" y="3884"/>
                    <a:pt x="1786" y="4609"/>
                  </a:cubicBezTo>
                  <a:cubicBezTo>
                    <a:pt x="417" y="5978"/>
                    <a:pt x="322" y="8169"/>
                    <a:pt x="1572" y="9645"/>
                  </a:cubicBezTo>
                  <a:cubicBezTo>
                    <a:pt x="2308" y="10506"/>
                    <a:pt x="3355" y="10954"/>
                    <a:pt x="4411" y="10954"/>
                  </a:cubicBezTo>
                  <a:cubicBezTo>
                    <a:pt x="5168" y="10954"/>
                    <a:pt x="5929" y="10724"/>
                    <a:pt x="6584" y="10252"/>
                  </a:cubicBezTo>
                  <a:lnTo>
                    <a:pt x="6954" y="10633"/>
                  </a:lnTo>
                  <a:cubicBezTo>
                    <a:pt x="6894" y="10800"/>
                    <a:pt x="6942" y="10979"/>
                    <a:pt x="7061" y="11110"/>
                  </a:cubicBezTo>
                  <a:lnTo>
                    <a:pt x="8680" y="12717"/>
                  </a:lnTo>
                  <a:lnTo>
                    <a:pt x="4215" y="12717"/>
                  </a:lnTo>
                  <a:cubicBezTo>
                    <a:pt x="3906" y="12717"/>
                    <a:pt x="3644" y="12467"/>
                    <a:pt x="3644" y="12157"/>
                  </a:cubicBezTo>
                  <a:lnTo>
                    <a:pt x="3644" y="11538"/>
                  </a:lnTo>
                  <a:cubicBezTo>
                    <a:pt x="3644" y="11413"/>
                    <a:pt x="3548" y="11351"/>
                    <a:pt x="3453" y="11351"/>
                  </a:cubicBezTo>
                  <a:cubicBezTo>
                    <a:pt x="3358" y="11351"/>
                    <a:pt x="3263" y="11413"/>
                    <a:pt x="3263" y="11538"/>
                  </a:cubicBezTo>
                  <a:lnTo>
                    <a:pt x="3263" y="12157"/>
                  </a:lnTo>
                  <a:cubicBezTo>
                    <a:pt x="3263" y="12681"/>
                    <a:pt x="3691" y="13110"/>
                    <a:pt x="4215" y="13110"/>
                  </a:cubicBezTo>
                  <a:lnTo>
                    <a:pt x="12716" y="13110"/>
                  </a:lnTo>
                  <a:cubicBezTo>
                    <a:pt x="13240" y="13110"/>
                    <a:pt x="13657" y="12681"/>
                    <a:pt x="13669" y="12157"/>
                  </a:cubicBezTo>
                  <a:lnTo>
                    <a:pt x="13669" y="2930"/>
                  </a:lnTo>
                  <a:cubicBezTo>
                    <a:pt x="13657" y="2680"/>
                    <a:pt x="13562" y="2430"/>
                    <a:pt x="13383" y="2251"/>
                  </a:cubicBezTo>
                  <a:lnTo>
                    <a:pt x="11407" y="275"/>
                  </a:lnTo>
                  <a:cubicBezTo>
                    <a:pt x="11237" y="105"/>
                    <a:pt x="11003" y="0"/>
                    <a:pt x="107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1"/>
            <p:cNvSpPr/>
            <p:nvPr/>
          </p:nvSpPr>
          <p:spPr>
            <a:xfrm>
              <a:off x="1774325" y="2670700"/>
              <a:ext cx="115800" cy="39300"/>
            </a:xfrm>
            <a:custGeom>
              <a:avLst/>
              <a:gdLst/>
              <a:ahLst/>
              <a:cxnLst/>
              <a:rect l="l" t="t" r="r" b="b"/>
              <a:pathLst>
                <a:path w="4632" h="1572" extrusionOk="0">
                  <a:moveTo>
                    <a:pt x="4227" y="381"/>
                  </a:moveTo>
                  <a:cubicBezTo>
                    <a:pt x="4239" y="381"/>
                    <a:pt x="4251" y="393"/>
                    <a:pt x="4251" y="417"/>
                  </a:cubicBezTo>
                  <a:lnTo>
                    <a:pt x="4251" y="1155"/>
                  </a:lnTo>
                  <a:cubicBezTo>
                    <a:pt x="4251" y="1167"/>
                    <a:pt x="4239" y="1179"/>
                    <a:pt x="4227" y="1179"/>
                  </a:cubicBezTo>
                  <a:lnTo>
                    <a:pt x="417" y="1179"/>
                  </a:lnTo>
                  <a:cubicBezTo>
                    <a:pt x="393" y="1179"/>
                    <a:pt x="381" y="1167"/>
                    <a:pt x="381" y="1155"/>
                  </a:cubicBezTo>
                  <a:lnTo>
                    <a:pt x="381" y="417"/>
                  </a:lnTo>
                  <a:cubicBezTo>
                    <a:pt x="381" y="393"/>
                    <a:pt x="393" y="381"/>
                    <a:pt x="417" y="381"/>
                  </a:cubicBezTo>
                  <a:close/>
                  <a:moveTo>
                    <a:pt x="417" y="0"/>
                  </a:moveTo>
                  <a:cubicBezTo>
                    <a:pt x="191" y="0"/>
                    <a:pt x="0" y="191"/>
                    <a:pt x="0" y="417"/>
                  </a:cubicBezTo>
                  <a:lnTo>
                    <a:pt x="0" y="1155"/>
                  </a:lnTo>
                  <a:cubicBezTo>
                    <a:pt x="0" y="1381"/>
                    <a:pt x="191" y="1572"/>
                    <a:pt x="417" y="1572"/>
                  </a:cubicBezTo>
                  <a:lnTo>
                    <a:pt x="4227" y="1572"/>
                  </a:lnTo>
                  <a:cubicBezTo>
                    <a:pt x="4453" y="1560"/>
                    <a:pt x="4632" y="1381"/>
                    <a:pt x="4632" y="1155"/>
                  </a:cubicBezTo>
                  <a:lnTo>
                    <a:pt x="4632" y="417"/>
                  </a:lnTo>
                  <a:cubicBezTo>
                    <a:pt x="4632" y="179"/>
                    <a:pt x="4453" y="0"/>
                    <a:pt x="42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1"/>
            <p:cNvSpPr/>
            <p:nvPr/>
          </p:nvSpPr>
          <p:spPr>
            <a:xfrm>
              <a:off x="1698925" y="2746525"/>
              <a:ext cx="161725" cy="148175"/>
            </a:xfrm>
            <a:custGeom>
              <a:avLst/>
              <a:gdLst/>
              <a:ahLst/>
              <a:cxnLst/>
              <a:rect l="l" t="t" r="r" b="b"/>
              <a:pathLst>
                <a:path w="6469" h="5927" extrusionOk="0">
                  <a:moveTo>
                    <a:pt x="3421" y="1396"/>
                  </a:moveTo>
                  <a:cubicBezTo>
                    <a:pt x="3469" y="1396"/>
                    <a:pt x="3504" y="1432"/>
                    <a:pt x="3504" y="1480"/>
                  </a:cubicBezTo>
                  <a:cubicBezTo>
                    <a:pt x="3504" y="1646"/>
                    <a:pt x="3623" y="1766"/>
                    <a:pt x="3790" y="1766"/>
                  </a:cubicBezTo>
                  <a:lnTo>
                    <a:pt x="3802" y="1766"/>
                  </a:lnTo>
                  <a:cubicBezTo>
                    <a:pt x="3850" y="1766"/>
                    <a:pt x="3885" y="1801"/>
                    <a:pt x="3885" y="1861"/>
                  </a:cubicBezTo>
                  <a:lnTo>
                    <a:pt x="3885" y="1956"/>
                  </a:lnTo>
                  <a:lnTo>
                    <a:pt x="3647" y="1932"/>
                  </a:lnTo>
                  <a:cubicBezTo>
                    <a:pt x="3625" y="1931"/>
                    <a:pt x="3602" y="1930"/>
                    <a:pt x="3580" y="1930"/>
                  </a:cubicBezTo>
                  <a:cubicBezTo>
                    <a:pt x="3376" y="1930"/>
                    <a:pt x="3175" y="1980"/>
                    <a:pt x="2992" y="2087"/>
                  </a:cubicBezTo>
                  <a:cubicBezTo>
                    <a:pt x="2885" y="2147"/>
                    <a:pt x="2766" y="2182"/>
                    <a:pt x="2647" y="2182"/>
                  </a:cubicBezTo>
                  <a:lnTo>
                    <a:pt x="2004" y="2182"/>
                  </a:lnTo>
                  <a:lnTo>
                    <a:pt x="2004" y="1873"/>
                  </a:lnTo>
                  <a:cubicBezTo>
                    <a:pt x="2004" y="1611"/>
                    <a:pt x="2218" y="1396"/>
                    <a:pt x="2492" y="1396"/>
                  </a:cubicBezTo>
                  <a:close/>
                  <a:moveTo>
                    <a:pt x="3557" y="2311"/>
                  </a:moveTo>
                  <a:cubicBezTo>
                    <a:pt x="3575" y="2311"/>
                    <a:pt x="3593" y="2312"/>
                    <a:pt x="3611" y="2313"/>
                  </a:cubicBezTo>
                  <a:lnTo>
                    <a:pt x="3885" y="2337"/>
                  </a:lnTo>
                  <a:lnTo>
                    <a:pt x="3885" y="2742"/>
                  </a:lnTo>
                  <a:cubicBezTo>
                    <a:pt x="3778" y="2754"/>
                    <a:pt x="3695" y="2849"/>
                    <a:pt x="3683" y="2956"/>
                  </a:cubicBezTo>
                  <a:cubicBezTo>
                    <a:pt x="3683" y="3373"/>
                    <a:pt x="3350" y="3694"/>
                    <a:pt x="2945" y="3694"/>
                  </a:cubicBezTo>
                  <a:cubicBezTo>
                    <a:pt x="2528" y="3694"/>
                    <a:pt x="2195" y="3373"/>
                    <a:pt x="2195" y="2956"/>
                  </a:cubicBezTo>
                  <a:cubicBezTo>
                    <a:pt x="2195" y="2849"/>
                    <a:pt x="2111" y="2754"/>
                    <a:pt x="2004" y="2742"/>
                  </a:cubicBezTo>
                  <a:lnTo>
                    <a:pt x="2004" y="2575"/>
                  </a:lnTo>
                  <a:lnTo>
                    <a:pt x="2635" y="2575"/>
                  </a:lnTo>
                  <a:cubicBezTo>
                    <a:pt x="2838" y="2563"/>
                    <a:pt x="3028" y="2516"/>
                    <a:pt x="3195" y="2408"/>
                  </a:cubicBezTo>
                  <a:cubicBezTo>
                    <a:pt x="3309" y="2346"/>
                    <a:pt x="3432" y="2311"/>
                    <a:pt x="3557" y="2311"/>
                  </a:cubicBezTo>
                  <a:close/>
                  <a:moveTo>
                    <a:pt x="3230" y="4004"/>
                  </a:moveTo>
                  <a:lnTo>
                    <a:pt x="3230" y="4111"/>
                  </a:lnTo>
                  <a:cubicBezTo>
                    <a:pt x="3230" y="4159"/>
                    <a:pt x="3242" y="4206"/>
                    <a:pt x="3266" y="4254"/>
                  </a:cubicBezTo>
                  <a:cubicBezTo>
                    <a:pt x="3159" y="4313"/>
                    <a:pt x="3052" y="4349"/>
                    <a:pt x="2933" y="4349"/>
                  </a:cubicBezTo>
                  <a:cubicBezTo>
                    <a:pt x="2814" y="4349"/>
                    <a:pt x="2707" y="4313"/>
                    <a:pt x="2611" y="4254"/>
                  </a:cubicBezTo>
                  <a:cubicBezTo>
                    <a:pt x="2635" y="4206"/>
                    <a:pt x="2635" y="4159"/>
                    <a:pt x="2635" y="4111"/>
                  </a:cubicBezTo>
                  <a:lnTo>
                    <a:pt x="2635" y="4004"/>
                  </a:lnTo>
                  <a:cubicBezTo>
                    <a:pt x="2742" y="4028"/>
                    <a:pt x="2838" y="4040"/>
                    <a:pt x="2945" y="4040"/>
                  </a:cubicBezTo>
                  <a:cubicBezTo>
                    <a:pt x="3040" y="4040"/>
                    <a:pt x="3135" y="4028"/>
                    <a:pt x="3230" y="4004"/>
                  </a:cubicBezTo>
                  <a:close/>
                  <a:moveTo>
                    <a:pt x="3623" y="4444"/>
                  </a:moveTo>
                  <a:cubicBezTo>
                    <a:pt x="3862" y="4468"/>
                    <a:pt x="4100" y="4528"/>
                    <a:pt x="4326" y="4611"/>
                  </a:cubicBezTo>
                  <a:cubicBezTo>
                    <a:pt x="4457" y="4671"/>
                    <a:pt x="4564" y="4790"/>
                    <a:pt x="4588" y="4945"/>
                  </a:cubicBezTo>
                  <a:cubicBezTo>
                    <a:pt x="4115" y="5334"/>
                    <a:pt x="3537" y="5528"/>
                    <a:pt x="2958" y="5528"/>
                  </a:cubicBezTo>
                  <a:cubicBezTo>
                    <a:pt x="2370" y="5528"/>
                    <a:pt x="1782" y="5328"/>
                    <a:pt x="1302" y="4933"/>
                  </a:cubicBezTo>
                  <a:lnTo>
                    <a:pt x="1314" y="4933"/>
                  </a:lnTo>
                  <a:cubicBezTo>
                    <a:pt x="1337" y="4790"/>
                    <a:pt x="1433" y="4683"/>
                    <a:pt x="1552" y="4623"/>
                  </a:cubicBezTo>
                  <a:cubicBezTo>
                    <a:pt x="1778" y="4540"/>
                    <a:pt x="2016" y="4480"/>
                    <a:pt x="2254" y="4456"/>
                  </a:cubicBezTo>
                  <a:cubicBezTo>
                    <a:pt x="2433" y="4635"/>
                    <a:pt x="2683" y="4730"/>
                    <a:pt x="2933" y="4730"/>
                  </a:cubicBezTo>
                  <a:cubicBezTo>
                    <a:pt x="3195" y="4730"/>
                    <a:pt x="3433" y="4623"/>
                    <a:pt x="3623" y="4444"/>
                  </a:cubicBezTo>
                  <a:close/>
                  <a:moveTo>
                    <a:pt x="2952" y="0"/>
                  </a:moveTo>
                  <a:cubicBezTo>
                    <a:pt x="1553" y="0"/>
                    <a:pt x="253" y="1008"/>
                    <a:pt x="28" y="2516"/>
                  </a:cubicBezTo>
                  <a:cubicBezTo>
                    <a:pt x="8" y="2655"/>
                    <a:pt x="114" y="2736"/>
                    <a:pt x="220" y="2736"/>
                  </a:cubicBezTo>
                  <a:cubicBezTo>
                    <a:pt x="304" y="2736"/>
                    <a:pt x="388" y="2686"/>
                    <a:pt x="409" y="2575"/>
                  </a:cubicBezTo>
                  <a:cubicBezTo>
                    <a:pt x="602" y="1261"/>
                    <a:pt x="1731" y="380"/>
                    <a:pt x="2953" y="380"/>
                  </a:cubicBezTo>
                  <a:cubicBezTo>
                    <a:pt x="3315" y="380"/>
                    <a:pt x="3684" y="457"/>
                    <a:pt x="4040" y="623"/>
                  </a:cubicBezTo>
                  <a:cubicBezTo>
                    <a:pt x="5600" y="1337"/>
                    <a:pt x="6028" y="3361"/>
                    <a:pt x="4885" y="4659"/>
                  </a:cubicBezTo>
                  <a:cubicBezTo>
                    <a:pt x="4802" y="4480"/>
                    <a:pt x="4659" y="4337"/>
                    <a:pt x="4481" y="4266"/>
                  </a:cubicBezTo>
                  <a:cubicBezTo>
                    <a:pt x="4195" y="4171"/>
                    <a:pt x="3909" y="4099"/>
                    <a:pt x="3611" y="4075"/>
                  </a:cubicBezTo>
                  <a:lnTo>
                    <a:pt x="3611" y="3837"/>
                  </a:lnTo>
                  <a:cubicBezTo>
                    <a:pt x="3850" y="3659"/>
                    <a:pt x="4016" y="3397"/>
                    <a:pt x="4064" y="3099"/>
                  </a:cubicBezTo>
                  <a:cubicBezTo>
                    <a:pt x="4100" y="3087"/>
                    <a:pt x="4135" y="3063"/>
                    <a:pt x="4171" y="3028"/>
                  </a:cubicBezTo>
                  <a:cubicBezTo>
                    <a:pt x="4231" y="2968"/>
                    <a:pt x="4266" y="2873"/>
                    <a:pt x="4266" y="2789"/>
                  </a:cubicBezTo>
                  <a:lnTo>
                    <a:pt x="4266" y="1861"/>
                  </a:lnTo>
                  <a:cubicBezTo>
                    <a:pt x="4040" y="1527"/>
                    <a:pt x="3754" y="1242"/>
                    <a:pt x="3421" y="1015"/>
                  </a:cubicBezTo>
                  <a:lnTo>
                    <a:pt x="2492" y="1015"/>
                  </a:lnTo>
                  <a:cubicBezTo>
                    <a:pt x="2016" y="1015"/>
                    <a:pt x="1623" y="1408"/>
                    <a:pt x="1623" y="1885"/>
                  </a:cubicBezTo>
                  <a:lnTo>
                    <a:pt x="1623" y="2789"/>
                  </a:lnTo>
                  <a:cubicBezTo>
                    <a:pt x="1623" y="2920"/>
                    <a:pt x="1706" y="3051"/>
                    <a:pt x="1826" y="3099"/>
                  </a:cubicBezTo>
                  <a:cubicBezTo>
                    <a:pt x="1873" y="3385"/>
                    <a:pt x="2028" y="3635"/>
                    <a:pt x="2254" y="3813"/>
                  </a:cubicBezTo>
                  <a:lnTo>
                    <a:pt x="2254" y="4075"/>
                  </a:lnTo>
                  <a:cubicBezTo>
                    <a:pt x="1957" y="4111"/>
                    <a:pt x="1671" y="4171"/>
                    <a:pt x="1397" y="4278"/>
                  </a:cubicBezTo>
                  <a:cubicBezTo>
                    <a:pt x="1230" y="4349"/>
                    <a:pt x="1087" y="4480"/>
                    <a:pt x="1004" y="4647"/>
                  </a:cubicBezTo>
                  <a:cubicBezTo>
                    <a:pt x="694" y="4302"/>
                    <a:pt x="492" y="3861"/>
                    <a:pt x="409" y="3409"/>
                  </a:cubicBezTo>
                  <a:cubicBezTo>
                    <a:pt x="393" y="3294"/>
                    <a:pt x="309" y="3243"/>
                    <a:pt x="224" y="3243"/>
                  </a:cubicBezTo>
                  <a:cubicBezTo>
                    <a:pt x="114" y="3243"/>
                    <a:pt x="1" y="3327"/>
                    <a:pt x="28" y="3468"/>
                  </a:cubicBezTo>
                  <a:cubicBezTo>
                    <a:pt x="297" y="5002"/>
                    <a:pt x="1610" y="5927"/>
                    <a:pt x="2961" y="5927"/>
                  </a:cubicBezTo>
                  <a:cubicBezTo>
                    <a:pt x="3697" y="5927"/>
                    <a:pt x="4444" y="5652"/>
                    <a:pt x="5040" y="5052"/>
                  </a:cubicBezTo>
                  <a:lnTo>
                    <a:pt x="5052" y="5064"/>
                  </a:lnTo>
                  <a:cubicBezTo>
                    <a:pt x="6469" y="3635"/>
                    <a:pt x="6088" y="1230"/>
                    <a:pt x="4290" y="325"/>
                  </a:cubicBezTo>
                  <a:cubicBezTo>
                    <a:pt x="3855" y="103"/>
                    <a:pt x="3399" y="0"/>
                    <a:pt x="29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5" name="Google Shape;625;p21"/>
          <p:cNvGrpSpPr/>
          <p:nvPr/>
        </p:nvGrpSpPr>
        <p:grpSpPr>
          <a:xfrm>
            <a:off x="1960750" y="8513757"/>
            <a:ext cx="288760" cy="288782"/>
            <a:chOff x="1672225" y="2110200"/>
            <a:chExt cx="328025" cy="328050"/>
          </a:xfrm>
        </p:grpSpPr>
        <p:sp>
          <p:nvSpPr>
            <p:cNvPr id="626" name="Google Shape;626;p21"/>
            <p:cNvSpPr/>
            <p:nvPr/>
          </p:nvSpPr>
          <p:spPr>
            <a:xfrm>
              <a:off x="1776100" y="2142650"/>
              <a:ext cx="112550" cy="9850"/>
            </a:xfrm>
            <a:custGeom>
              <a:avLst/>
              <a:gdLst/>
              <a:ahLst/>
              <a:cxnLst/>
              <a:rect l="l" t="t" r="r" b="b"/>
              <a:pathLst>
                <a:path w="4502" h="394" extrusionOk="0">
                  <a:moveTo>
                    <a:pt x="251" y="1"/>
                  </a:moveTo>
                  <a:cubicBezTo>
                    <a:pt x="1" y="1"/>
                    <a:pt x="1" y="394"/>
                    <a:pt x="251" y="394"/>
                  </a:cubicBezTo>
                  <a:lnTo>
                    <a:pt x="4251" y="394"/>
                  </a:lnTo>
                  <a:cubicBezTo>
                    <a:pt x="4501" y="394"/>
                    <a:pt x="4501" y="1"/>
                    <a:pt x="4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1"/>
            <p:cNvSpPr/>
            <p:nvPr/>
          </p:nvSpPr>
          <p:spPr>
            <a:xfrm>
              <a:off x="1776100" y="2170925"/>
              <a:ext cx="112550" cy="9550"/>
            </a:xfrm>
            <a:custGeom>
              <a:avLst/>
              <a:gdLst/>
              <a:ahLst/>
              <a:cxnLst/>
              <a:rect l="l" t="t" r="r" b="b"/>
              <a:pathLst>
                <a:path w="4502" h="382" extrusionOk="0">
                  <a:moveTo>
                    <a:pt x="251" y="1"/>
                  </a:moveTo>
                  <a:cubicBezTo>
                    <a:pt x="1" y="1"/>
                    <a:pt x="1" y="382"/>
                    <a:pt x="251" y="382"/>
                  </a:cubicBezTo>
                  <a:lnTo>
                    <a:pt x="4251" y="382"/>
                  </a:lnTo>
                  <a:cubicBezTo>
                    <a:pt x="4501" y="382"/>
                    <a:pt x="4501" y="1"/>
                    <a:pt x="4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21"/>
            <p:cNvSpPr/>
            <p:nvPr/>
          </p:nvSpPr>
          <p:spPr>
            <a:xfrm>
              <a:off x="1773125" y="2230750"/>
              <a:ext cx="227125" cy="207500"/>
            </a:xfrm>
            <a:custGeom>
              <a:avLst/>
              <a:gdLst/>
              <a:ahLst/>
              <a:cxnLst/>
              <a:rect l="l" t="t" r="r" b="b"/>
              <a:pathLst>
                <a:path w="9085" h="8300" extrusionOk="0">
                  <a:moveTo>
                    <a:pt x="5636" y="1178"/>
                  </a:moveTo>
                  <a:cubicBezTo>
                    <a:pt x="5688" y="1178"/>
                    <a:pt x="5727" y="1232"/>
                    <a:pt x="5727" y="1287"/>
                  </a:cubicBezTo>
                  <a:lnTo>
                    <a:pt x="5727" y="1823"/>
                  </a:lnTo>
                  <a:lnTo>
                    <a:pt x="3346" y="1823"/>
                  </a:lnTo>
                  <a:lnTo>
                    <a:pt x="3346" y="1287"/>
                  </a:lnTo>
                  <a:cubicBezTo>
                    <a:pt x="3346" y="1227"/>
                    <a:pt x="3394" y="1180"/>
                    <a:pt x="3453" y="1180"/>
                  </a:cubicBezTo>
                  <a:lnTo>
                    <a:pt x="5620" y="1180"/>
                  </a:lnTo>
                  <a:cubicBezTo>
                    <a:pt x="5625" y="1179"/>
                    <a:pt x="5631" y="1178"/>
                    <a:pt x="5636" y="1178"/>
                  </a:cubicBezTo>
                  <a:close/>
                  <a:moveTo>
                    <a:pt x="5620" y="394"/>
                  </a:moveTo>
                  <a:cubicBezTo>
                    <a:pt x="6108" y="394"/>
                    <a:pt x="6513" y="799"/>
                    <a:pt x="6513" y="1287"/>
                  </a:cubicBezTo>
                  <a:lnTo>
                    <a:pt x="6513" y="1823"/>
                  </a:lnTo>
                  <a:lnTo>
                    <a:pt x="6108" y="1823"/>
                  </a:lnTo>
                  <a:lnTo>
                    <a:pt x="6108" y="1287"/>
                  </a:lnTo>
                  <a:cubicBezTo>
                    <a:pt x="6108" y="1013"/>
                    <a:pt x="5882" y="787"/>
                    <a:pt x="5608" y="787"/>
                  </a:cubicBezTo>
                  <a:lnTo>
                    <a:pt x="3465" y="787"/>
                  </a:lnTo>
                  <a:cubicBezTo>
                    <a:pt x="3180" y="787"/>
                    <a:pt x="2965" y="1013"/>
                    <a:pt x="2965" y="1287"/>
                  </a:cubicBezTo>
                  <a:lnTo>
                    <a:pt x="2965" y="1823"/>
                  </a:lnTo>
                  <a:lnTo>
                    <a:pt x="2560" y="1823"/>
                  </a:lnTo>
                  <a:lnTo>
                    <a:pt x="2560" y="1287"/>
                  </a:lnTo>
                  <a:cubicBezTo>
                    <a:pt x="2560" y="799"/>
                    <a:pt x="2965" y="394"/>
                    <a:pt x="3453" y="394"/>
                  </a:cubicBezTo>
                  <a:close/>
                  <a:moveTo>
                    <a:pt x="8059" y="2203"/>
                  </a:moveTo>
                  <a:cubicBezTo>
                    <a:pt x="8417" y="2203"/>
                    <a:pt x="8692" y="2496"/>
                    <a:pt x="8692" y="2847"/>
                  </a:cubicBezTo>
                  <a:lnTo>
                    <a:pt x="8692" y="3442"/>
                  </a:lnTo>
                  <a:cubicBezTo>
                    <a:pt x="8692" y="4156"/>
                    <a:pt x="8133" y="4752"/>
                    <a:pt x="7418" y="4787"/>
                  </a:cubicBezTo>
                  <a:lnTo>
                    <a:pt x="7418" y="4775"/>
                  </a:lnTo>
                  <a:cubicBezTo>
                    <a:pt x="7418" y="4305"/>
                    <a:pt x="7067" y="4070"/>
                    <a:pt x="6716" y="4070"/>
                  </a:cubicBezTo>
                  <a:cubicBezTo>
                    <a:pt x="6364" y="4070"/>
                    <a:pt x="6013" y="4305"/>
                    <a:pt x="6013" y="4775"/>
                  </a:cubicBezTo>
                  <a:lnTo>
                    <a:pt x="6013" y="4787"/>
                  </a:lnTo>
                  <a:lnTo>
                    <a:pt x="3060" y="4787"/>
                  </a:lnTo>
                  <a:lnTo>
                    <a:pt x="3060" y="4775"/>
                  </a:lnTo>
                  <a:cubicBezTo>
                    <a:pt x="3060" y="4305"/>
                    <a:pt x="2709" y="4070"/>
                    <a:pt x="2358" y="4070"/>
                  </a:cubicBezTo>
                  <a:cubicBezTo>
                    <a:pt x="2007" y="4070"/>
                    <a:pt x="1656" y="4305"/>
                    <a:pt x="1656" y="4775"/>
                  </a:cubicBezTo>
                  <a:lnTo>
                    <a:pt x="1656" y="4787"/>
                  </a:lnTo>
                  <a:cubicBezTo>
                    <a:pt x="941" y="4752"/>
                    <a:pt x="382" y="4156"/>
                    <a:pt x="382" y="3442"/>
                  </a:cubicBezTo>
                  <a:lnTo>
                    <a:pt x="382" y="2847"/>
                  </a:lnTo>
                  <a:cubicBezTo>
                    <a:pt x="382" y="2489"/>
                    <a:pt x="679" y="2204"/>
                    <a:pt x="1036" y="2204"/>
                  </a:cubicBezTo>
                  <a:lnTo>
                    <a:pt x="8037" y="2204"/>
                  </a:lnTo>
                  <a:cubicBezTo>
                    <a:pt x="8044" y="2203"/>
                    <a:pt x="8052" y="2203"/>
                    <a:pt x="8059" y="2203"/>
                  </a:cubicBezTo>
                  <a:close/>
                  <a:moveTo>
                    <a:pt x="6722" y="4481"/>
                  </a:moveTo>
                  <a:cubicBezTo>
                    <a:pt x="6873" y="4481"/>
                    <a:pt x="7025" y="4579"/>
                    <a:pt x="7037" y="4775"/>
                  </a:cubicBezTo>
                  <a:lnTo>
                    <a:pt x="7037" y="5466"/>
                  </a:lnTo>
                  <a:cubicBezTo>
                    <a:pt x="7025" y="5662"/>
                    <a:pt x="6873" y="5761"/>
                    <a:pt x="6722" y="5761"/>
                  </a:cubicBezTo>
                  <a:cubicBezTo>
                    <a:pt x="6570" y="5761"/>
                    <a:pt x="6418" y="5662"/>
                    <a:pt x="6406" y="5466"/>
                  </a:cubicBezTo>
                  <a:lnTo>
                    <a:pt x="6406" y="4978"/>
                  </a:lnTo>
                  <a:lnTo>
                    <a:pt x="6406" y="4775"/>
                  </a:lnTo>
                  <a:cubicBezTo>
                    <a:pt x="6418" y="4579"/>
                    <a:pt x="6570" y="4481"/>
                    <a:pt x="6722" y="4481"/>
                  </a:cubicBezTo>
                  <a:close/>
                  <a:moveTo>
                    <a:pt x="2358" y="4454"/>
                  </a:moveTo>
                  <a:cubicBezTo>
                    <a:pt x="2519" y="4454"/>
                    <a:pt x="2679" y="4561"/>
                    <a:pt x="2679" y="4775"/>
                  </a:cubicBezTo>
                  <a:lnTo>
                    <a:pt x="2679" y="5466"/>
                  </a:lnTo>
                  <a:cubicBezTo>
                    <a:pt x="2679" y="5674"/>
                    <a:pt x="2519" y="5778"/>
                    <a:pt x="2358" y="5778"/>
                  </a:cubicBezTo>
                  <a:cubicBezTo>
                    <a:pt x="2197" y="5778"/>
                    <a:pt x="2037" y="5674"/>
                    <a:pt x="2037" y="5466"/>
                  </a:cubicBezTo>
                  <a:lnTo>
                    <a:pt x="2037" y="4775"/>
                  </a:lnTo>
                  <a:cubicBezTo>
                    <a:pt x="2037" y="4561"/>
                    <a:pt x="2197" y="4454"/>
                    <a:pt x="2358" y="4454"/>
                  </a:cubicBezTo>
                  <a:close/>
                  <a:moveTo>
                    <a:pt x="3465" y="1"/>
                  </a:moveTo>
                  <a:cubicBezTo>
                    <a:pt x="2751" y="1"/>
                    <a:pt x="2179" y="584"/>
                    <a:pt x="2179" y="1287"/>
                  </a:cubicBezTo>
                  <a:lnTo>
                    <a:pt x="2179" y="1823"/>
                  </a:lnTo>
                  <a:lnTo>
                    <a:pt x="1036" y="1823"/>
                  </a:lnTo>
                  <a:cubicBezTo>
                    <a:pt x="465" y="1823"/>
                    <a:pt x="1" y="2287"/>
                    <a:pt x="1" y="2870"/>
                  </a:cubicBezTo>
                  <a:lnTo>
                    <a:pt x="1" y="7264"/>
                  </a:lnTo>
                  <a:cubicBezTo>
                    <a:pt x="1" y="7835"/>
                    <a:pt x="465" y="8300"/>
                    <a:pt x="1036" y="8300"/>
                  </a:cubicBezTo>
                  <a:lnTo>
                    <a:pt x="8037" y="8300"/>
                  </a:lnTo>
                  <a:cubicBezTo>
                    <a:pt x="8621" y="8300"/>
                    <a:pt x="9085" y="7835"/>
                    <a:pt x="9085" y="7264"/>
                  </a:cubicBezTo>
                  <a:lnTo>
                    <a:pt x="9085" y="6430"/>
                  </a:lnTo>
                  <a:cubicBezTo>
                    <a:pt x="9085" y="6299"/>
                    <a:pt x="8990" y="6234"/>
                    <a:pt x="8895" y="6234"/>
                  </a:cubicBezTo>
                  <a:cubicBezTo>
                    <a:pt x="8799" y="6234"/>
                    <a:pt x="8704" y="6299"/>
                    <a:pt x="8704" y="6430"/>
                  </a:cubicBezTo>
                  <a:lnTo>
                    <a:pt x="8704" y="7264"/>
                  </a:lnTo>
                  <a:cubicBezTo>
                    <a:pt x="8704" y="7621"/>
                    <a:pt x="8406" y="7907"/>
                    <a:pt x="8049" y="7907"/>
                  </a:cubicBezTo>
                  <a:lnTo>
                    <a:pt x="1036" y="7907"/>
                  </a:lnTo>
                  <a:cubicBezTo>
                    <a:pt x="679" y="7907"/>
                    <a:pt x="382" y="7621"/>
                    <a:pt x="382" y="7264"/>
                  </a:cubicBezTo>
                  <a:lnTo>
                    <a:pt x="382" y="4537"/>
                  </a:lnTo>
                  <a:cubicBezTo>
                    <a:pt x="691" y="4918"/>
                    <a:pt x="1155" y="5144"/>
                    <a:pt x="1656" y="5168"/>
                  </a:cubicBezTo>
                  <a:lnTo>
                    <a:pt x="1656" y="5466"/>
                  </a:lnTo>
                  <a:cubicBezTo>
                    <a:pt x="1656" y="5859"/>
                    <a:pt x="1965" y="6168"/>
                    <a:pt x="2358" y="6168"/>
                  </a:cubicBezTo>
                  <a:cubicBezTo>
                    <a:pt x="2739" y="6168"/>
                    <a:pt x="3060" y="5859"/>
                    <a:pt x="3060" y="5466"/>
                  </a:cubicBezTo>
                  <a:lnTo>
                    <a:pt x="3060" y="5168"/>
                  </a:lnTo>
                  <a:lnTo>
                    <a:pt x="6025" y="5168"/>
                  </a:lnTo>
                  <a:lnTo>
                    <a:pt x="6025" y="5466"/>
                  </a:lnTo>
                  <a:cubicBezTo>
                    <a:pt x="6025" y="5859"/>
                    <a:pt x="6335" y="6168"/>
                    <a:pt x="6728" y="6168"/>
                  </a:cubicBezTo>
                  <a:cubicBezTo>
                    <a:pt x="7109" y="6168"/>
                    <a:pt x="7430" y="5859"/>
                    <a:pt x="7430" y="5466"/>
                  </a:cubicBezTo>
                  <a:lnTo>
                    <a:pt x="7430" y="5168"/>
                  </a:lnTo>
                  <a:cubicBezTo>
                    <a:pt x="7918" y="5144"/>
                    <a:pt x="8383" y="4918"/>
                    <a:pt x="8692" y="4537"/>
                  </a:cubicBezTo>
                  <a:lnTo>
                    <a:pt x="8692" y="5525"/>
                  </a:lnTo>
                  <a:cubicBezTo>
                    <a:pt x="8692" y="5650"/>
                    <a:pt x="8790" y="5713"/>
                    <a:pt x="8889" y="5713"/>
                  </a:cubicBezTo>
                  <a:cubicBezTo>
                    <a:pt x="8987" y="5713"/>
                    <a:pt x="9085" y="5650"/>
                    <a:pt x="9085" y="5525"/>
                  </a:cubicBezTo>
                  <a:lnTo>
                    <a:pt x="9085" y="2858"/>
                  </a:lnTo>
                  <a:cubicBezTo>
                    <a:pt x="9085" y="2287"/>
                    <a:pt x="8609" y="1823"/>
                    <a:pt x="8037" y="1823"/>
                  </a:cubicBezTo>
                  <a:lnTo>
                    <a:pt x="6906" y="1823"/>
                  </a:lnTo>
                  <a:lnTo>
                    <a:pt x="6906" y="1287"/>
                  </a:lnTo>
                  <a:cubicBezTo>
                    <a:pt x="6894" y="584"/>
                    <a:pt x="6323" y="1"/>
                    <a:pt x="56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1"/>
            <p:cNvSpPr/>
            <p:nvPr/>
          </p:nvSpPr>
          <p:spPr>
            <a:xfrm>
              <a:off x="1672225" y="2110200"/>
              <a:ext cx="259875" cy="327750"/>
            </a:xfrm>
            <a:custGeom>
              <a:avLst/>
              <a:gdLst/>
              <a:ahLst/>
              <a:cxnLst/>
              <a:rect l="l" t="t" r="r" b="b"/>
              <a:pathLst>
                <a:path w="10395" h="13110" extrusionOk="0">
                  <a:moveTo>
                    <a:pt x="2429" y="656"/>
                  </a:moveTo>
                  <a:lnTo>
                    <a:pt x="2429" y="2144"/>
                  </a:lnTo>
                  <a:cubicBezTo>
                    <a:pt x="2429" y="2299"/>
                    <a:pt x="2298" y="2418"/>
                    <a:pt x="2143" y="2418"/>
                  </a:cubicBezTo>
                  <a:lnTo>
                    <a:pt x="655" y="2418"/>
                  </a:lnTo>
                  <a:lnTo>
                    <a:pt x="2429" y="656"/>
                  </a:lnTo>
                  <a:close/>
                  <a:moveTo>
                    <a:pt x="2929" y="1"/>
                  </a:moveTo>
                  <a:cubicBezTo>
                    <a:pt x="2679" y="1"/>
                    <a:pt x="2429" y="108"/>
                    <a:pt x="2263" y="287"/>
                  </a:cubicBezTo>
                  <a:lnTo>
                    <a:pt x="274" y="2263"/>
                  </a:lnTo>
                  <a:cubicBezTo>
                    <a:pt x="96" y="2442"/>
                    <a:pt x="0" y="2680"/>
                    <a:pt x="0" y="2930"/>
                  </a:cubicBezTo>
                  <a:lnTo>
                    <a:pt x="0" y="12157"/>
                  </a:lnTo>
                  <a:cubicBezTo>
                    <a:pt x="0" y="12681"/>
                    <a:pt x="429" y="13110"/>
                    <a:pt x="953" y="13110"/>
                  </a:cubicBezTo>
                  <a:lnTo>
                    <a:pt x="3787" y="13110"/>
                  </a:lnTo>
                  <a:cubicBezTo>
                    <a:pt x="4048" y="13110"/>
                    <a:pt x="4048" y="12729"/>
                    <a:pt x="3787" y="12729"/>
                  </a:cubicBezTo>
                  <a:lnTo>
                    <a:pt x="953" y="12729"/>
                  </a:lnTo>
                  <a:cubicBezTo>
                    <a:pt x="631" y="12729"/>
                    <a:pt x="381" y="12479"/>
                    <a:pt x="381" y="12169"/>
                  </a:cubicBezTo>
                  <a:lnTo>
                    <a:pt x="381" y="2942"/>
                  </a:lnTo>
                  <a:cubicBezTo>
                    <a:pt x="381" y="2894"/>
                    <a:pt x="381" y="2858"/>
                    <a:pt x="393" y="2811"/>
                  </a:cubicBezTo>
                  <a:lnTo>
                    <a:pt x="2143" y="2811"/>
                  </a:lnTo>
                  <a:cubicBezTo>
                    <a:pt x="2513" y="2811"/>
                    <a:pt x="2810" y="2513"/>
                    <a:pt x="2810" y="2144"/>
                  </a:cubicBezTo>
                  <a:lnTo>
                    <a:pt x="2810" y="406"/>
                  </a:lnTo>
                  <a:cubicBezTo>
                    <a:pt x="2846" y="394"/>
                    <a:pt x="2894" y="394"/>
                    <a:pt x="2929" y="394"/>
                  </a:cubicBezTo>
                  <a:lnTo>
                    <a:pt x="9442" y="394"/>
                  </a:lnTo>
                  <a:cubicBezTo>
                    <a:pt x="9752" y="394"/>
                    <a:pt x="10013" y="644"/>
                    <a:pt x="10013" y="953"/>
                  </a:cubicBezTo>
                  <a:lnTo>
                    <a:pt x="10013" y="4251"/>
                  </a:lnTo>
                  <a:cubicBezTo>
                    <a:pt x="10013" y="4376"/>
                    <a:pt x="10109" y="4439"/>
                    <a:pt x="10204" y="4439"/>
                  </a:cubicBezTo>
                  <a:cubicBezTo>
                    <a:pt x="10299" y="4439"/>
                    <a:pt x="10394" y="4376"/>
                    <a:pt x="10394" y="4251"/>
                  </a:cubicBezTo>
                  <a:lnTo>
                    <a:pt x="10394" y="953"/>
                  </a:lnTo>
                  <a:cubicBezTo>
                    <a:pt x="10394" y="430"/>
                    <a:pt x="9966" y="1"/>
                    <a:pt x="94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0" name="Google Shape;630;p21"/>
          <p:cNvGrpSpPr/>
          <p:nvPr/>
        </p:nvGrpSpPr>
        <p:grpSpPr>
          <a:xfrm>
            <a:off x="1544654" y="8979524"/>
            <a:ext cx="290609" cy="288892"/>
            <a:chOff x="1199550" y="2639300"/>
            <a:chExt cx="330125" cy="328175"/>
          </a:xfrm>
        </p:grpSpPr>
        <p:sp>
          <p:nvSpPr>
            <p:cNvPr id="631" name="Google Shape;631;p21"/>
            <p:cNvSpPr/>
            <p:nvPr/>
          </p:nvSpPr>
          <p:spPr>
            <a:xfrm>
              <a:off x="1303100" y="2639300"/>
              <a:ext cx="157800" cy="160300"/>
            </a:xfrm>
            <a:custGeom>
              <a:avLst/>
              <a:gdLst/>
              <a:ahLst/>
              <a:cxnLst/>
              <a:rect l="l" t="t" r="r" b="b"/>
              <a:pathLst>
                <a:path w="6312" h="6412" extrusionOk="0">
                  <a:moveTo>
                    <a:pt x="2402" y="1"/>
                  </a:moveTo>
                  <a:cubicBezTo>
                    <a:pt x="1646" y="1"/>
                    <a:pt x="871" y="225"/>
                    <a:pt x="168" y="721"/>
                  </a:cubicBezTo>
                  <a:cubicBezTo>
                    <a:pt x="1" y="839"/>
                    <a:pt x="118" y="1063"/>
                    <a:pt x="279" y="1063"/>
                  </a:cubicBezTo>
                  <a:cubicBezTo>
                    <a:pt x="312" y="1063"/>
                    <a:pt x="348" y="1053"/>
                    <a:pt x="383" y="1030"/>
                  </a:cubicBezTo>
                  <a:lnTo>
                    <a:pt x="383" y="1042"/>
                  </a:lnTo>
                  <a:cubicBezTo>
                    <a:pt x="992" y="615"/>
                    <a:pt x="1697" y="408"/>
                    <a:pt x="2398" y="408"/>
                  </a:cubicBezTo>
                  <a:cubicBezTo>
                    <a:pt x="3339" y="408"/>
                    <a:pt x="4272" y="783"/>
                    <a:pt x="4955" y="1506"/>
                  </a:cubicBezTo>
                  <a:cubicBezTo>
                    <a:pt x="6157" y="2780"/>
                    <a:pt x="6240" y="4733"/>
                    <a:pt x="5157" y="6102"/>
                  </a:cubicBezTo>
                  <a:cubicBezTo>
                    <a:pt x="5097" y="6186"/>
                    <a:pt x="5109" y="6305"/>
                    <a:pt x="5193" y="6364"/>
                  </a:cubicBezTo>
                  <a:cubicBezTo>
                    <a:pt x="5228" y="6400"/>
                    <a:pt x="5264" y="6412"/>
                    <a:pt x="5312" y="6412"/>
                  </a:cubicBezTo>
                  <a:cubicBezTo>
                    <a:pt x="5371" y="6412"/>
                    <a:pt x="5419" y="6388"/>
                    <a:pt x="5455" y="6340"/>
                  </a:cubicBezTo>
                  <a:cubicBezTo>
                    <a:pt x="6014" y="5650"/>
                    <a:pt x="6312" y="4792"/>
                    <a:pt x="6312" y="3911"/>
                  </a:cubicBezTo>
                  <a:cubicBezTo>
                    <a:pt x="6312" y="1606"/>
                    <a:pt x="4425" y="1"/>
                    <a:pt x="24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21"/>
            <p:cNvSpPr/>
            <p:nvPr/>
          </p:nvSpPr>
          <p:spPr>
            <a:xfrm>
              <a:off x="1234975" y="2671850"/>
              <a:ext cx="190550" cy="162875"/>
            </a:xfrm>
            <a:custGeom>
              <a:avLst/>
              <a:gdLst/>
              <a:ahLst/>
              <a:cxnLst/>
              <a:rect l="l" t="t" r="r" b="b"/>
              <a:pathLst>
                <a:path w="7622" h="6515" extrusionOk="0">
                  <a:moveTo>
                    <a:pt x="2332" y="0"/>
                  </a:moveTo>
                  <a:cubicBezTo>
                    <a:pt x="2284" y="0"/>
                    <a:pt x="2233" y="22"/>
                    <a:pt x="2191" y="73"/>
                  </a:cubicBezTo>
                  <a:cubicBezTo>
                    <a:pt x="0" y="2598"/>
                    <a:pt x="1798" y="6515"/>
                    <a:pt x="5132" y="6515"/>
                  </a:cubicBezTo>
                  <a:cubicBezTo>
                    <a:pt x="5989" y="6515"/>
                    <a:pt x="6822" y="6229"/>
                    <a:pt x="7501" y="5705"/>
                  </a:cubicBezTo>
                  <a:cubicBezTo>
                    <a:pt x="7621" y="5575"/>
                    <a:pt x="7505" y="5386"/>
                    <a:pt x="7359" y="5386"/>
                  </a:cubicBezTo>
                  <a:cubicBezTo>
                    <a:pt x="7332" y="5386"/>
                    <a:pt x="7303" y="5392"/>
                    <a:pt x="7275" y="5407"/>
                  </a:cubicBezTo>
                  <a:cubicBezTo>
                    <a:pt x="6636" y="5893"/>
                    <a:pt x="5883" y="6130"/>
                    <a:pt x="5136" y="6130"/>
                  </a:cubicBezTo>
                  <a:cubicBezTo>
                    <a:pt x="4197" y="6130"/>
                    <a:pt x="3266" y="5756"/>
                    <a:pt x="2584" y="5026"/>
                  </a:cubicBezTo>
                  <a:cubicBezTo>
                    <a:pt x="1345" y="3717"/>
                    <a:pt x="1298" y="1681"/>
                    <a:pt x="2477" y="323"/>
                  </a:cubicBezTo>
                  <a:cubicBezTo>
                    <a:pt x="2601" y="182"/>
                    <a:pt x="2474" y="0"/>
                    <a:pt x="23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1"/>
            <p:cNvSpPr/>
            <p:nvPr/>
          </p:nvSpPr>
          <p:spPr>
            <a:xfrm>
              <a:off x="1311450" y="2689725"/>
              <a:ext cx="93800" cy="93150"/>
            </a:xfrm>
            <a:custGeom>
              <a:avLst/>
              <a:gdLst/>
              <a:ahLst/>
              <a:cxnLst/>
              <a:rect l="l" t="t" r="r" b="b"/>
              <a:pathLst>
                <a:path w="3752" h="3726" extrusionOk="0">
                  <a:moveTo>
                    <a:pt x="3359" y="394"/>
                  </a:moveTo>
                  <a:lnTo>
                    <a:pt x="3263" y="2133"/>
                  </a:lnTo>
                  <a:lnTo>
                    <a:pt x="2966" y="1835"/>
                  </a:lnTo>
                  <a:cubicBezTo>
                    <a:pt x="2906" y="1775"/>
                    <a:pt x="2832" y="1746"/>
                    <a:pt x="2759" y="1746"/>
                  </a:cubicBezTo>
                  <a:cubicBezTo>
                    <a:pt x="2686" y="1746"/>
                    <a:pt x="2614" y="1775"/>
                    <a:pt x="2561" y="1835"/>
                  </a:cubicBezTo>
                  <a:lnTo>
                    <a:pt x="1084" y="3311"/>
                  </a:lnTo>
                  <a:lnTo>
                    <a:pt x="441" y="2668"/>
                  </a:lnTo>
                  <a:lnTo>
                    <a:pt x="1918" y="1180"/>
                  </a:lnTo>
                  <a:cubicBezTo>
                    <a:pt x="1977" y="1132"/>
                    <a:pt x="2001" y="1061"/>
                    <a:pt x="2001" y="978"/>
                  </a:cubicBezTo>
                  <a:cubicBezTo>
                    <a:pt x="2001" y="906"/>
                    <a:pt x="1977" y="835"/>
                    <a:pt x="1918" y="775"/>
                  </a:cubicBezTo>
                  <a:lnTo>
                    <a:pt x="1620" y="478"/>
                  </a:lnTo>
                  <a:lnTo>
                    <a:pt x="3359" y="394"/>
                  </a:lnTo>
                  <a:close/>
                  <a:moveTo>
                    <a:pt x="3473" y="1"/>
                  </a:moveTo>
                  <a:cubicBezTo>
                    <a:pt x="3467" y="1"/>
                    <a:pt x="3460" y="1"/>
                    <a:pt x="3454" y="1"/>
                  </a:cubicBezTo>
                  <a:lnTo>
                    <a:pt x="1382" y="109"/>
                  </a:lnTo>
                  <a:cubicBezTo>
                    <a:pt x="1144" y="132"/>
                    <a:pt x="1025" y="430"/>
                    <a:pt x="1203" y="597"/>
                  </a:cubicBezTo>
                  <a:lnTo>
                    <a:pt x="1584" y="990"/>
                  </a:lnTo>
                  <a:lnTo>
                    <a:pt x="108" y="2466"/>
                  </a:lnTo>
                  <a:cubicBezTo>
                    <a:pt x="1" y="2573"/>
                    <a:pt x="1" y="2752"/>
                    <a:pt x="108" y="2871"/>
                  </a:cubicBezTo>
                  <a:lnTo>
                    <a:pt x="108" y="2859"/>
                  </a:lnTo>
                  <a:lnTo>
                    <a:pt x="882" y="3645"/>
                  </a:lnTo>
                  <a:cubicBezTo>
                    <a:pt x="936" y="3698"/>
                    <a:pt x="1007" y="3725"/>
                    <a:pt x="1080" y="3725"/>
                  </a:cubicBezTo>
                  <a:cubicBezTo>
                    <a:pt x="1153" y="3725"/>
                    <a:pt x="1227" y="3698"/>
                    <a:pt x="1287" y="3645"/>
                  </a:cubicBezTo>
                  <a:lnTo>
                    <a:pt x="2763" y="2156"/>
                  </a:lnTo>
                  <a:lnTo>
                    <a:pt x="3144" y="2549"/>
                  </a:lnTo>
                  <a:cubicBezTo>
                    <a:pt x="3203" y="2604"/>
                    <a:pt x="3275" y="2630"/>
                    <a:pt x="3346" y="2630"/>
                  </a:cubicBezTo>
                  <a:cubicBezTo>
                    <a:pt x="3488" y="2630"/>
                    <a:pt x="3624" y="2526"/>
                    <a:pt x="3632" y="2359"/>
                  </a:cubicBezTo>
                  <a:lnTo>
                    <a:pt x="3751" y="299"/>
                  </a:lnTo>
                  <a:cubicBezTo>
                    <a:pt x="3751" y="139"/>
                    <a:pt x="3630" y="1"/>
                    <a:pt x="34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1"/>
            <p:cNvSpPr/>
            <p:nvPr/>
          </p:nvSpPr>
          <p:spPr>
            <a:xfrm>
              <a:off x="1199550" y="2817150"/>
              <a:ext cx="330125" cy="150325"/>
            </a:xfrm>
            <a:custGeom>
              <a:avLst/>
              <a:gdLst/>
              <a:ahLst/>
              <a:cxnLst/>
              <a:rect l="l" t="t" r="r" b="b"/>
              <a:pathLst>
                <a:path w="13205" h="6013" extrusionOk="0">
                  <a:moveTo>
                    <a:pt x="1477" y="393"/>
                  </a:moveTo>
                  <a:cubicBezTo>
                    <a:pt x="1572" y="393"/>
                    <a:pt x="1655" y="476"/>
                    <a:pt x="1655" y="572"/>
                  </a:cubicBezTo>
                  <a:lnTo>
                    <a:pt x="1655" y="1679"/>
                  </a:lnTo>
                  <a:cubicBezTo>
                    <a:pt x="1655" y="1810"/>
                    <a:pt x="1753" y="1875"/>
                    <a:pt x="1852" y="1875"/>
                  </a:cubicBezTo>
                  <a:cubicBezTo>
                    <a:pt x="1950" y="1875"/>
                    <a:pt x="2048" y="1810"/>
                    <a:pt x="2048" y="1679"/>
                  </a:cubicBezTo>
                  <a:lnTo>
                    <a:pt x="2048" y="1084"/>
                  </a:lnTo>
                  <a:cubicBezTo>
                    <a:pt x="2703" y="1096"/>
                    <a:pt x="3346" y="1262"/>
                    <a:pt x="3917" y="1596"/>
                  </a:cubicBezTo>
                  <a:cubicBezTo>
                    <a:pt x="4370" y="1869"/>
                    <a:pt x="4644" y="2048"/>
                    <a:pt x="5179" y="2120"/>
                  </a:cubicBezTo>
                  <a:lnTo>
                    <a:pt x="7382" y="2381"/>
                  </a:lnTo>
                  <a:cubicBezTo>
                    <a:pt x="7763" y="2429"/>
                    <a:pt x="8061" y="2739"/>
                    <a:pt x="8108" y="3120"/>
                  </a:cubicBezTo>
                  <a:lnTo>
                    <a:pt x="8108" y="3501"/>
                  </a:lnTo>
                  <a:lnTo>
                    <a:pt x="6060" y="3501"/>
                  </a:lnTo>
                  <a:cubicBezTo>
                    <a:pt x="5799" y="3501"/>
                    <a:pt x="5799" y="3894"/>
                    <a:pt x="6060" y="3894"/>
                  </a:cubicBezTo>
                  <a:lnTo>
                    <a:pt x="8299" y="3894"/>
                  </a:lnTo>
                  <a:cubicBezTo>
                    <a:pt x="8323" y="3894"/>
                    <a:pt x="8346" y="3882"/>
                    <a:pt x="8370" y="3870"/>
                  </a:cubicBezTo>
                  <a:lnTo>
                    <a:pt x="11978" y="2286"/>
                  </a:lnTo>
                  <a:cubicBezTo>
                    <a:pt x="12072" y="2242"/>
                    <a:pt x="12184" y="2205"/>
                    <a:pt x="12296" y="2205"/>
                  </a:cubicBezTo>
                  <a:cubicBezTo>
                    <a:pt x="12423" y="2205"/>
                    <a:pt x="12549" y="2253"/>
                    <a:pt x="12645" y="2393"/>
                  </a:cubicBezTo>
                  <a:cubicBezTo>
                    <a:pt x="12776" y="2572"/>
                    <a:pt x="12740" y="2834"/>
                    <a:pt x="12573" y="2989"/>
                  </a:cubicBezTo>
                  <a:lnTo>
                    <a:pt x="12597" y="2977"/>
                  </a:lnTo>
                  <a:lnTo>
                    <a:pt x="12597" y="2977"/>
                  </a:lnTo>
                  <a:lnTo>
                    <a:pt x="8906" y="5322"/>
                  </a:lnTo>
                  <a:cubicBezTo>
                    <a:pt x="8585" y="5525"/>
                    <a:pt x="8216" y="5632"/>
                    <a:pt x="7835" y="5632"/>
                  </a:cubicBezTo>
                  <a:lnTo>
                    <a:pt x="4870" y="5632"/>
                  </a:lnTo>
                  <a:cubicBezTo>
                    <a:pt x="4632" y="5632"/>
                    <a:pt x="4394" y="5584"/>
                    <a:pt x="4167" y="5501"/>
                  </a:cubicBezTo>
                  <a:lnTo>
                    <a:pt x="2048" y="4715"/>
                  </a:lnTo>
                  <a:lnTo>
                    <a:pt x="2048" y="2572"/>
                  </a:lnTo>
                  <a:cubicBezTo>
                    <a:pt x="2048" y="2447"/>
                    <a:pt x="1950" y="2384"/>
                    <a:pt x="1852" y="2384"/>
                  </a:cubicBezTo>
                  <a:cubicBezTo>
                    <a:pt x="1753" y="2384"/>
                    <a:pt x="1655" y="2447"/>
                    <a:pt x="1655" y="2572"/>
                  </a:cubicBezTo>
                  <a:lnTo>
                    <a:pt x="1655" y="5191"/>
                  </a:lnTo>
                  <a:cubicBezTo>
                    <a:pt x="1655" y="5287"/>
                    <a:pt x="1572" y="5370"/>
                    <a:pt x="1477" y="5370"/>
                  </a:cubicBezTo>
                  <a:lnTo>
                    <a:pt x="560" y="5370"/>
                  </a:lnTo>
                  <a:cubicBezTo>
                    <a:pt x="465" y="5370"/>
                    <a:pt x="381" y="5287"/>
                    <a:pt x="381" y="5191"/>
                  </a:cubicBezTo>
                  <a:lnTo>
                    <a:pt x="381" y="572"/>
                  </a:lnTo>
                  <a:cubicBezTo>
                    <a:pt x="381" y="476"/>
                    <a:pt x="465" y="393"/>
                    <a:pt x="560" y="393"/>
                  </a:cubicBezTo>
                  <a:close/>
                  <a:moveTo>
                    <a:pt x="572" y="0"/>
                  </a:moveTo>
                  <a:cubicBezTo>
                    <a:pt x="250" y="0"/>
                    <a:pt x="0" y="250"/>
                    <a:pt x="0" y="572"/>
                  </a:cubicBezTo>
                  <a:lnTo>
                    <a:pt x="0" y="5179"/>
                  </a:lnTo>
                  <a:cubicBezTo>
                    <a:pt x="0" y="5501"/>
                    <a:pt x="250" y="5751"/>
                    <a:pt x="572" y="5751"/>
                  </a:cubicBezTo>
                  <a:lnTo>
                    <a:pt x="1477" y="5751"/>
                  </a:lnTo>
                  <a:cubicBezTo>
                    <a:pt x="1786" y="5751"/>
                    <a:pt x="2048" y="5501"/>
                    <a:pt x="2048" y="5179"/>
                  </a:cubicBezTo>
                  <a:lnTo>
                    <a:pt x="2048" y="5120"/>
                  </a:lnTo>
                  <a:lnTo>
                    <a:pt x="4036" y="5870"/>
                  </a:lnTo>
                  <a:cubicBezTo>
                    <a:pt x="4310" y="5965"/>
                    <a:pt x="4584" y="6013"/>
                    <a:pt x="4870" y="6013"/>
                  </a:cubicBezTo>
                  <a:lnTo>
                    <a:pt x="7835" y="6013"/>
                  </a:lnTo>
                  <a:cubicBezTo>
                    <a:pt x="8275" y="6013"/>
                    <a:pt x="8716" y="5882"/>
                    <a:pt x="9097" y="5644"/>
                  </a:cubicBezTo>
                  <a:lnTo>
                    <a:pt x="12811" y="3298"/>
                  </a:lnTo>
                  <a:lnTo>
                    <a:pt x="12835" y="3274"/>
                  </a:lnTo>
                  <a:cubicBezTo>
                    <a:pt x="13145" y="3001"/>
                    <a:pt x="13204" y="2524"/>
                    <a:pt x="12966" y="2179"/>
                  </a:cubicBezTo>
                  <a:cubicBezTo>
                    <a:pt x="12804" y="1940"/>
                    <a:pt x="12568" y="1816"/>
                    <a:pt x="12296" y="1816"/>
                  </a:cubicBezTo>
                  <a:cubicBezTo>
                    <a:pt x="12147" y="1816"/>
                    <a:pt x="11987" y="1853"/>
                    <a:pt x="11823" y="1929"/>
                  </a:cubicBezTo>
                  <a:lnTo>
                    <a:pt x="8489" y="3405"/>
                  </a:lnTo>
                  <a:lnTo>
                    <a:pt x="8489" y="3108"/>
                  </a:lnTo>
                  <a:cubicBezTo>
                    <a:pt x="8489" y="2667"/>
                    <a:pt x="8096" y="2084"/>
                    <a:pt x="7430" y="1989"/>
                  </a:cubicBezTo>
                  <a:lnTo>
                    <a:pt x="5239" y="1739"/>
                  </a:lnTo>
                  <a:cubicBezTo>
                    <a:pt x="4775" y="1667"/>
                    <a:pt x="4548" y="1512"/>
                    <a:pt x="4108" y="1262"/>
                  </a:cubicBezTo>
                  <a:cubicBezTo>
                    <a:pt x="3489" y="893"/>
                    <a:pt x="2774" y="703"/>
                    <a:pt x="2048" y="691"/>
                  </a:cubicBezTo>
                  <a:lnTo>
                    <a:pt x="2048" y="572"/>
                  </a:lnTo>
                  <a:cubicBezTo>
                    <a:pt x="2048" y="250"/>
                    <a:pt x="1786" y="0"/>
                    <a:pt x="14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5" name="Google Shape;635;p21"/>
          <p:cNvGrpSpPr/>
          <p:nvPr/>
        </p:nvGrpSpPr>
        <p:grpSpPr>
          <a:xfrm>
            <a:off x="1553567" y="8513757"/>
            <a:ext cx="265454" cy="288518"/>
            <a:chOff x="1209675" y="2110200"/>
            <a:chExt cx="301550" cy="327750"/>
          </a:xfrm>
        </p:grpSpPr>
        <p:sp>
          <p:nvSpPr>
            <p:cNvPr id="636" name="Google Shape;636;p21"/>
            <p:cNvSpPr/>
            <p:nvPr/>
          </p:nvSpPr>
          <p:spPr>
            <a:xfrm>
              <a:off x="1266825" y="2270950"/>
              <a:ext cx="187825" cy="9550"/>
            </a:xfrm>
            <a:custGeom>
              <a:avLst/>
              <a:gdLst/>
              <a:ahLst/>
              <a:cxnLst/>
              <a:rect l="l" t="t" r="r" b="b"/>
              <a:pathLst>
                <a:path w="7513" h="382" extrusionOk="0">
                  <a:moveTo>
                    <a:pt x="262" y="0"/>
                  </a:moveTo>
                  <a:cubicBezTo>
                    <a:pt x="0" y="0"/>
                    <a:pt x="0" y="381"/>
                    <a:pt x="262" y="381"/>
                  </a:cubicBezTo>
                  <a:lnTo>
                    <a:pt x="7251" y="381"/>
                  </a:lnTo>
                  <a:cubicBezTo>
                    <a:pt x="7513" y="381"/>
                    <a:pt x="7513" y="0"/>
                    <a:pt x="72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1"/>
            <p:cNvSpPr/>
            <p:nvPr/>
          </p:nvSpPr>
          <p:spPr>
            <a:xfrm>
              <a:off x="1308775" y="2301900"/>
              <a:ext cx="103625" cy="9550"/>
            </a:xfrm>
            <a:custGeom>
              <a:avLst/>
              <a:gdLst/>
              <a:ahLst/>
              <a:cxnLst/>
              <a:rect l="l" t="t" r="r" b="b"/>
              <a:pathLst>
                <a:path w="4145" h="382" extrusionOk="0">
                  <a:moveTo>
                    <a:pt x="263" y="1"/>
                  </a:moveTo>
                  <a:cubicBezTo>
                    <a:pt x="1" y="1"/>
                    <a:pt x="1" y="382"/>
                    <a:pt x="263" y="382"/>
                  </a:cubicBezTo>
                  <a:lnTo>
                    <a:pt x="3894" y="382"/>
                  </a:lnTo>
                  <a:cubicBezTo>
                    <a:pt x="4144" y="382"/>
                    <a:pt x="4144" y="1"/>
                    <a:pt x="38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1"/>
            <p:cNvSpPr/>
            <p:nvPr/>
          </p:nvSpPr>
          <p:spPr>
            <a:xfrm>
              <a:off x="1377550" y="2218250"/>
              <a:ext cx="77100" cy="9550"/>
            </a:xfrm>
            <a:custGeom>
              <a:avLst/>
              <a:gdLst/>
              <a:ahLst/>
              <a:cxnLst/>
              <a:rect l="l" t="t" r="r" b="b"/>
              <a:pathLst>
                <a:path w="3084" h="382" extrusionOk="0">
                  <a:moveTo>
                    <a:pt x="250" y="1"/>
                  </a:moveTo>
                  <a:cubicBezTo>
                    <a:pt x="0" y="1"/>
                    <a:pt x="0" y="382"/>
                    <a:pt x="250" y="382"/>
                  </a:cubicBezTo>
                  <a:lnTo>
                    <a:pt x="2822" y="382"/>
                  </a:lnTo>
                  <a:cubicBezTo>
                    <a:pt x="3084" y="382"/>
                    <a:pt x="3084" y="1"/>
                    <a:pt x="28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1"/>
            <p:cNvSpPr/>
            <p:nvPr/>
          </p:nvSpPr>
          <p:spPr>
            <a:xfrm>
              <a:off x="1377550" y="2193850"/>
              <a:ext cx="77100" cy="9550"/>
            </a:xfrm>
            <a:custGeom>
              <a:avLst/>
              <a:gdLst/>
              <a:ahLst/>
              <a:cxnLst/>
              <a:rect l="l" t="t" r="r" b="b"/>
              <a:pathLst>
                <a:path w="3084" h="382" extrusionOk="0">
                  <a:moveTo>
                    <a:pt x="250" y="1"/>
                  </a:moveTo>
                  <a:cubicBezTo>
                    <a:pt x="0" y="1"/>
                    <a:pt x="0" y="382"/>
                    <a:pt x="250" y="382"/>
                  </a:cubicBezTo>
                  <a:lnTo>
                    <a:pt x="2822" y="382"/>
                  </a:lnTo>
                  <a:cubicBezTo>
                    <a:pt x="3084" y="382"/>
                    <a:pt x="3084" y="1"/>
                    <a:pt x="28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1"/>
            <p:cNvSpPr/>
            <p:nvPr/>
          </p:nvSpPr>
          <p:spPr>
            <a:xfrm>
              <a:off x="1209675" y="2110200"/>
              <a:ext cx="301550" cy="327750"/>
            </a:xfrm>
            <a:custGeom>
              <a:avLst/>
              <a:gdLst/>
              <a:ahLst/>
              <a:cxnLst/>
              <a:rect l="l" t="t" r="r" b="b"/>
              <a:pathLst>
                <a:path w="12062" h="13110" extrusionOk="0">
                  <a:moveTo>
                    <a:pt x="8644" y="656"/>
                  </a:moveTo>
                  <a:lnTo>
                    <a:pt x="10263" y="2275"/>
                  </a:lnTo>
                  <a:lnTo>
                    <a:pt x="8894" y="2275"/>
                  </a:lnTo>
                  <a:cubicBezTo>
                    <a:pt x="8763" y="2275"/>
                    <a:pt x="8644" y="2168"/>
                    <a:pt x="8644" y="2025"/>
                  </a:cubicBezTo>
                  <a:lnTo>
                    <a:pt x="8644" y="656"/>
                  </a:lnTo>
                  <a:close/>
                  <a:moveTo>
                    <a:pt x="1143" y="5633"/>
                  </a:moveTo>
                  <a:lnTo>
                    <a:pt x="1143" y="6645"/>
                  </a:lnTo>
                  <a:lnTo>
                    <a:pt x="500" y="6168"/>
                  </a:lnTo>
                  <a:lnTo>
                    <a:pt x="1143" y="5633"/>
                  </a:lnTo>
                  <a:close/>
                  <a:moveTo>
                    <a:pt x="10918" y="5633"/>
                  </a:moveTo>
                  <a:lnTo>
                    <a:pt x="11561" y="6168"/>
                  </a:lnTo>
                  <a:lnTo>
                    <a:pt x="10918" y="6645"/>
                  </a:lnTo>
                  <a:lnTo>
                    <a:pt x="10918" y="5633"/>
                  </a:lnTo>
                  <a:close/>
                  <a:moveTo>
                    <a:pt x="8168" y="382"/>
                  </a:moveTo>
                  <a:cubicBezTo>
                    <a:pt x="8203" y="382"/>
                    <a:pt x="8239" y="394"/>
                    <a:pt x="8275" y="394"/>
                  </a:cubicBezTo>
                  <a:lnTo>
                    <a:pt x="8275" y="2037"/>
                  </a:lnTo>
                  <a:cubicBezTo>
                    <a:pt x="8275" y="2382"/>
                    <a:pt x="8561" y="2668"/>
                    <a:pt x="8906" y="2668"/>
                  </a:cubicBezTo>
                  <a:lnTo>
                    <a:pt x="10537" y="2668"/>
                  </a:lnTo>
                  <a:cubicBezTo>
                    <a:pt x="10549" y="2704"/>
                    <a:pt x="10549" y="2727"/>
                    <a:pt x="10549" y="2763"/>
                  </a:cubicBezTo>
                  <a:lnTo>
                    <a:pt x="10537" y="5228"/>
                  </a:lnTo>
                  <a:lnTo>
                    <a:pt x="10537" y="6942"/>
                  </a:lnTo>
                  <a:lnTo>
                    <a:pt x="6263" y="10193"/>
                  </a:lnTo>
                  <a:lnTo>
                    <a:pt x="6263" y="10205"/>
                  </a:lnTo>
                  <a:cubicBezTo>
                    <a:pt x="6197" y="10258"/>
                    <a:pt x="6117" y="10285"/>
                    <a:pt x="6036" y="10285"/>
                  </a:cubicBezTo>
                  <a:cubicBezTo>
                    <a:pt x="5956" y="10285"/>
                    <a:pt x="5876" y="10258"/>
                    <a:pt x="5810" y="10205"/>
                  </a:cubicBezTo>
                  <a:lnTo>
                    <a:pt x="5810" y="10193"/>
                  </a:lnTo>
                  <a:lnTo>
                    <a:pt x="1536" y="6942"/>
                  </a:lnTo>
                  <a:lnTo>
                    <a:pt x="1536" y="5228"/>
                  </a:lnTo>
                  <a:lnTo>
                    <a:pt x="1536" y="906"/>
                  </a:lnTo>
                  <a:cubicBezTo>
                    <a:pt x="1536" y="620"/>
                    <a:pt x="1762" y="382"/>
                    <a:pt x="2048" y="382"/>
                  </a:cubicBezTo>
                  <a:close/>
                  <a:moveTo>
                    <a:pt x="393" y="6549"/>
                  </a:moveTo>
                  <a:lnTo>
                    <a:pt x="4453" y="9645"/>
                  </a:lnTo>
                  <a:lnTo>
                    <a:pt x="393" y="12479"/>
                  </a:lnTo>
                  <a:lnTo>
                    <a:pt x="393" y="6549"/>
                  </a:lnTo>
                  <a:close/>
                  <a:moveTo>
                    <a:pt x="7299" y="9895"/>
                  </a:moveTo>
                  <a:lnTo>
                    <a:pt x="11406" y="12729"/>
                  </a:lnTo>
                  <a:lnTo>
                    <a:pt x="691" y="12729"/>
                  </a:lnTo>
                  <a:lnTo>
                    <a:pt x="4774" y="9895"/>
                  </a:lnTo>
                  <a:cubicBezTo>
                    <a:pt x="5632" y="10550"/>
                    <a:pt x="5715" y="10669"/>
                    <a:pt x="6036" y="10669"/>
                  </a:cubicBezTo>
                  <a:cubicBezTo>
                    <a:pt x="6417" y="10669"/>
                    <a:pt x="6537" y="10431"/>
                    <a:pt x="7299" y="9895"/>
                  </a:cubicBezTo>
                  <a:close/>
                  <a:moveTo>
                    <a:pt x="2048" y="1"/>
                  </a:moveTo>
                  <a:cubicBezTo>
                    <a:pt x="1548" y="1"/>
                    <a:pt x="1143" y="406"/>
                    <a:pt x="1143" y="906"/>
                  </a:cubicBezTo>
                  <a:lnTo>
                    <a:pt x="1143" y="5133"/>
                  </a:lnTo>
                  <a:lnTo>
                    <a:pt x="226" y="5883"/>
                  </a:lnTo>
                  <a:cubicBezTo>
                    <a:pt x="83" y="6002"/>
                    <a:pt x="0" y="6180"/>
                    <a:pt x="0" y="6359"/>
                  </a:cubicBezTo>
                  <a:lnTo>
                    <a:pt x="0" y="12491"/>
                  </a:lnTo>
                  <a:cubicBezTo>
                    <a:pt x="0" y="12836"/>
                    <a:pt x="286" y="13110"/>
                    <a:pt x="631" y="13110"/>
                  </a:cubicBezTo>
                  <a:lnTo>
                    <a:pt x="11442" y="13110"/>
                  </a:lnTo>
                  <a:cubicBezTo>
                    <a:pt x="11787" y="13110"/>
                    <a:pt x="12061" y="12836"/>
                    <a:pt x="12061" y="12491"/>
                  </a:cubicBezTo>
                  <a:lnTo>
                    <a:pt x="12061" y="11407"/>
                  </a:lnTo>
                  <a:cubicBezTo>
                    <a:pt x="12061" y="11282"/>
                    <a:pt x="11966" y="11220"/>
                    <a:pt x="11871" y="11220"/>
                  </a:cubicBezTo>
                  <a:cubicBezTo>
                    <a:pt x="11775" y="11220"/>
                    <a:pt x="11680" y="11282"/>
                    <a:pt x="11680" y="11407"/>
                  </a:cubicBezTo>
                  <a:lnTo>
                    <a:pt x="11680" y="12455"/>
                  </a:lnTo>
                  <a:lnTo>
                    <a:pt x="7620" y="9645"/>
                  </a:lnTo>
                  <a:lnTo>
                    <a:pt x="11680" y="6561"/>
                  </a:lnTo>
                  <a:lnTo>
                    <a:pt x="11680" y="10502"/>
                  </a:lnTo>
                  <a:cubicBezTo>
                    <a:pt x="11680" y="10609"/>
                    <a:pt x="11763" y="10693"/>
                    <a:pt x="11871" y="10693"/>
                  </a:cubicBezTo>
                  <a:cubicBezTo>
                    <a:pt x="11978" y="10693"/>
                    <a:pt x="12061" y="10609"/>
                    <a:pt x="12061" y="10502"/>
                  </a:cubicBezTo>
                  <a:lnTo>
                    <a:pt x="12061" y="6371"/>
                  </a:lnTo>
                  <a:cubicBezTo>
                    <a:pt x="12061" y="6180"/>
                    <a:pt x="11978" y="6002"/>
                    <a:pt x="11835" y="5883"/>
                  </a:cubicBezTo>
                  <a:lnTo>
                    <a:pt x="10918" y="5144"/>
                  </a:lnTo>
                  <a:lnTo>
                    <a:pt x="10918" y="2763"/>
                  </a:lnTo>
                  <a:cubicBezTo>
                    <a:pt x="10918" y="2525"/>
                    <a:pt x="10823" y="2299"/>
                    <a:pt x="10656" y="2120"/>
                  </a:cubicBezTo>
                  <a:lnTo>
                    <a:pt x="8799" y="263"/>
                  </a:lnTo>
                  <a:cubicBezTo>
                    <a:pt x="8632" y="96"/>
                    <a:pt x="8406" y="1"/>
                    <a:pt x="81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1"/>
            <p:cNvSpPr/>
            <p:nvPr/>
          </p:nvSpPr>
          <p:spPr>
            <a:xfrm>
              <a:off x="1268000" y="2145925"/>
              <a:ext cx="83375" cy="96175"/>
            </a:xfrm>
            <a:custGeom>
              <a:avLst/>
              <a:gdLst/>
              <a:ahLst/>
              <a:cxnLst/>
              <a:rect l="l" t="t" r="r" b="b"/>
              <a:pathLst>
                <a:path w="3335" h="3847" extrusionOk="0">
                  <a:moveTo>
                    <a:pt x="1668" y="1346"/>
                  </a:moveTo>
                  <a:cubicBezTo>
                    <a:pt x="2084" y="1346"/>
                    <a:pt x="2299" y="1858"/>
                    <a:pt x="2001" y="2156"/>
                  </a:cubicBezTo>
                  <a:cubicBezTo>
                    <a:pt x="1905" y="2248"/>
                    <a:pt x="1788" y="2289"/>
                    <a:pt x="1674" y="2289"/>
                  </a:cubicBezTo>
                  <a:cubicBezTo>
                    <a:pt x="1433" y="2289"/>
                    <a:pt x="1203" y="2105"/>
                    <a:pt x="1203" y="1822"/>
                  </a:cubicBezTo>
                  <a:cubicBezTo>
                    <a:pt x="1203" y="1560"/>
                    <a:pt x="1406" y="1346"/>
                    <a:pt x="1668" y="1346"/>
                  </a:cubicBezTo>
                  <a:close/>
                  <a:moveTo>
                    <a:pt x="2060" y="2572"/>
                  </a:moveTo>
                  <a:cubicBezTo>
                    <a:pt x="2453" y="2691"/>
                    <a:pt x="2763" y="2977"/>
                    <a:pt x="2918" y="3346"/>
                  </a:cubicBezTo>
                  <a:cubicBezTo>
                    <a:pt x="2882" y="3418"/>
                    <a:pt x="2811" y="3453"/>
                    <a:pt x="2727" y="3453"/>
                  </a:cubicBezTo>
                  <a:lnTo>
                    <a:pt x="608" y="3453"/>
                  </a:lnTo>
                  <a:cubicBezTo>
                    <a:pt x="525" y="3453"/>
                    <a:pt x="453" y="3418"/>
                    <a:pt x="417" y="3346"/>
                  </a:cubicBezTo>
                  <a:cubicBezTo>
                    <a:pt x="572" y="2977"/>
                    <a:pt x="882" y="2691"/>
                    <a:pt x="1275" y="2572"/>
                  </a:cubicBezTo>
                  <a:cubicBezTo>
                    <a:pt x="1400" y="2638"/>
                    <a:pt x="1534" y="2671"/>
                    <a:pt x="1668" y="2671"/>
                  </a:cubicBezTo>
                  <a:cubicBezTo>
                    <a:pt x="1801" y="2671"/>
                    <a:pt x="1935" y="2638"/>
                    <a:pt x="2060" y="2572"/>
                  </a:cubicBezTo>
                  <a:close/>
                  <a:moveTo>
                    <a:pt x="608" y="1"/>
                  </a:moveTo>
                  <a:cubicBezTo>
                    <a:pt x="274" y="1"/>
                    <a:pt x="1" y="275"/>
                    <a:pt x="1" y="608"/>
                  </a:cubicBezTo>
                  <a:lnTo>
                    <a:pt x="1" y="834"/>
                  </a:lnTo>
                  <a:cubicBezTo>
                    <a:pt x="1" y="959"/>
                    <a:pt x="96" y="1022"/>
                    <a:pt x="191" y="1022"/>
                  </a:cubicBezTo>
                  <a:cubicBezTo>
                    <a:pt x="286" y="1022"/>
                    <a:pt x="382" y="959"/>
                    <a:pt x="382" y="834"/>
                  </a:cubicBezTo>
                  <a:lnTo>
                    <a:pt x="382" y="608"/>
                  </a:lnTo>
                  <a:cubicBezTo>
                    <a:pt x="382" y="489"/>
                    <a:pt x="489" y="382"/>
                    <a:pt x="608" y="382"/>
                  </a:cubicBezTo>
                  <a:lnTo>
                    <a:pt x="2727" y="382"/>
                  </a:lnTo>
                  <a:cubicBezTo>
                    <a:pt x="2846" y="382"/>
                    <a:pt x="2953" y="489"/>
                    <a:pt x="2953" y="608"/>
                  </a:cubicBezTo>
                  <a:lnTo>
                    <a:pt x="2953" y="2691"/>
                  </a:lnTo>
                  <a:cubicBezTo>
                    <a:pt x="2787" y="2513"/>
                    <a:pt x="2596" y="2382"/>
                    <a:pt x="2382" y="2287"/>
                  </a:cubicBezTo>
                  <a:cubicBezTo>
                    <a:pt x="2465" y="2144"/>
                    <a:pt x="2525" y="1977"/>
                    <a:pt x="2525" y="1822"/>
                  </a:cubicBezTo>
                  <a:cubicBezTo>
                    <a:pt x="2525" y="1346"/>
                    <a:pt x="2132" y="965"/>
                    <a:pt x="1668" y="965"/>
                  </a:cubicBezTo>
                  <a:cubicBezTo>
                    <a:pt x="1191" y="965"/>
                    <a:pt x="810" y="1346"/>
                    <a:pt x="810" y="1822"/>
                  </a:cubicBezTo>
                  <a:cubicBezTo>
                    <a:pt x="810" y="1977"/>
                    <a:pt x="858" y="2144"/>
                    <a:pt x="953" y="2287"/>
                  </a:cubicBezTo>
                  <a:cubicBezTo>
                    <a:pt x="739" y="2382"/>
                    <a:pt x="548" y="2513"/>
                    <a:pt x="382" y="2691"/>
                  </a:cubicBezTo>
                  <a:lnTo>
                    <a:pt x="382" y="1727"/>
                  </a:lnTo>
                  <a:cubicBezTo>
                    <a:pt x="382" y="1602"/>
                    <a:pt x="286" y="1540"/>
                    <a:pt x="191" y="1540"/>
                  </a:cubicBezTo>
                  <a:cubicBezTo>
                    <a:pt x="96" y="1540"/>
                    <a:pt x="1" y="1602"/>
                    <a:pt x="1" y="1727"/>
                  </a:cubicBezTo>
                  <a:lnTo>
                    <a:pt x="1" y="3239"/>
                  </a:lnTo>
                  <a:cubicBezTo>
                    <a:pt x="1" y="3573"/>
                    <a:pt x="274" y="3846"/>
                    <a:pt x="608" y="3846"/>
                  </a:cubicBezTo>
                  <a:lnTo>
                    <a:pt x="2727" y="3846"/>
                  </a:lnTo>
                  <a:cubicBezTo>
                    <a:pt x="3061" y="3846"/>
                    <a:pt x="3334" y="3573"/>
                    <a:pt x="3334" y="3239"/>
                  </a:cubicBezTo>
                  <a:lnTo>
                    <a:pt x="3334" y="608"/>
                  </a:lnTo>
                  <a:cubicBezTo>
                    <a:pt x="3334" y="275"/>
                    <a:pt x="3061" y="1"/>
                    <a:pt x="2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2" name="Google Shape;642;p21"/>
          <p:cNvGrpSpPr/>
          <p:nvPr/>
        </p:nvGrpSpPr>
        <p:grpSpPr>
          <a:xfrm>
            <a:off x="3231045" y="8069624"/>
            <a:ext cx="241356" cy="288782"/>
            <a:chOff x="3115250" y="1605675"/>
            <a:chExt cx="274175" cy="328050"/>
          </a:xfrm>
        </p:grpSpPr>
        <p:sp>
          <p:nvSpPr>
            <p:cNvPr id="643" name="Google Shape;643;p21"/>
            <p:cNvSpPr/>
            <p:nvPr/>
          </p:nvSpPr>
          <p:spPr>
            <a:xfrm>
              <a:off x="3300400" y="1626825"/>
              <a:ext cx="15500" cy="13475"/>
            </a:xfrm>
            <a:custGeom>
              <a:avLst/>
              <a:gdLst/>
              <a:ahLst/>
              <a:cxnLst/>
              <a:rect l="l" t="t" r="r" b="b"/>
              <a:pathLst>
                <a:path w="620" h="539" extrusionOk="0">
                  <a:moveTo>
                    <a:pt x="358" y="0"/>
                  </a:moveTo>
                  <a:cubicBezTo>
                    <a:pt x="120" y="0"/>
                    <a:pt x="1" y="286"/>
                    <a:pt x="167" y="453"/>
                  </a:cubicBezTo>
                  <a:cubicBezTo>
                    <a:pt x="223" y="512"/>
                    <a:pt x="292" y="539"/>
                    <a:pt x="359" y="539"/>
                  </a:cubicBezTo>
                  <a:cubicBezTo>
                    <a:pt x="493" y="539"/>
                    <a:pt x="620" y="433"/>
                    <a:pt x="620" y="274"/>
                  </a:cubicBezTo>
                  <a:cubicBezTo>
                    <a:pt x="620" y="119"/>
                    <a:pt x="501" y="0"/>
                    <a:pt x="3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1"/>
            <p:cNvSpPr/>
            <p:nvPr/>
          </p:nvSpPr>
          <p:spPr>
            <a:xfrm>
              <a:off x="3324500" y="1626825"/>
              <a:ext cx="15800" cy="13475"/>
            </a:xfrm>
            <a:custGeom>
              <a:avLst/>
              <a:gdLst/>
              <a:ahLst/>
              <a:cxnLst/>
              <a:rect l="l" t="t" r="r" b="b"/>
              <a:pathLst>
                <a:path w="632" h="539" extrusionOk="0">
                  <a:moveTo>
                    <a:pt x="370" y="0"/>
                  </a:moveTo>
                  <a:cubicBezTo>
                    <a:pt x="132" y="0"/>
                    <a:pt x="1" y="286"/>
                    <a:pt x="180" y="453"/>
                  </a:cubicBezTo>
                  <a:cubicBezTo>
                    <a:pt x="235" y="512"/>
                    <a:pt x="304" y="539"/>
                    <a:pt x="371" y="539"/>
                  </a:cubicBezTo>
                  <a:cubicBezTo>
                    <a:pt x="505" y="539"/>
                    <a:pt x="632" y="433"/>
                    <a:pt x="632" y="274"/>
                  </a:cubicBezTo>
                  <a:cubicBezTo>
                    <a:pt x="632" y="119"/>
                    <a:pt x="513" y="0"/>
                    <a:pt x="3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1"/>
            <p:cNvSpPr/>
            <p:nvPr/>
          </p:nvSpPr>
          <p:spPr>
            <a:xfrm>
              <a:off x="3348925" y="1626825"/>
              <a:ext cx="15800" cy="13475"/>
            </a:xfrm>
            <a:custGeom>
              <a:avLst/>
              <a:gdLst/>
              <a:ahLst/>
              <a:cxnLst/>
              <a:rect l="l" t="t" r="r" b="b"/>
              <a:pathLst>
                <a:path w="632" h="539" extrusionOk="0">
                  <a:moveTo>
                    <a:pt x="357" y="0"/>
                  </a:moveTo>
                  <a:cubicBezTo>
                    <a:pt x="119" y="0"/>
                    <a:pt x="0" y="286"/>
                    <a:pt x="167" y="453"/>
                  </a:cubicBezTo>
                  <a:cubicBezTo>
                    <a:pt x="226" y="512"/>
                    <a:pt x="298" y="539"/>
                    <a:pt x="367" y="539"/>
                  </a:cubicBezTo>
                  <a:cubicBezTo>
                    <a:pt x="504" y="539"/>
                    <a:pt x="631" y="433"/>
                    <a:pt x="631" y="274"/>
                  </a:cubicBezTo>
                  <a:cubicBezTo>
                    <a:pt x="631" y="119"/>
                    <a:pt x="512" y="0"/>
                    <a:pt x="3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1"/>
            <p:cNvSpPr/>
            <p:nvPr/>
          </p:nvSpPr>
          <p:spPr>
            <a:xfrm>
              <a:off x="3115250" y="1605675"/>
              <a:ext cx="274175" cy="328050"/>
            </a:xfrm>
            <a:custGeom>
              <a:avLst/>
              <a:gdLst/>
              <a:ahLst/>
              <a:cxnLst/>
              <a:rect l="l" t="t" r="r" b="b"/>
              <a:pathLst>
                <a:path w="10967" h="13122" extrusionOk="0">
                  <a:moveTo>
                    <a:pt x="10312" y="382"/>
                  </a:moveTo>
                  <a:cubicBezTo>
                    <a:pt x="10466" y="382"/>
                    <a:pt x="10585" y="501"/>
                    <a:pt x="10585" y="656"/>
                  </a:cubicBezTo>
                  <a:lnTo>
                    <a:pt x="10585" y="1846"/>
                  </a:lnTo>
                  <a:lnTo>
                    <a:pt x="1787" y="1846"/>
                  </a:lnTo>
                  <a:cubicBezTo>
                    <a:pt x="1525" y="1846"/>
                    <a:pt x="1525" y="2227"/>
                    <a:pt x="1787" y="2239"/>
                  </a:cubicBezTo>
                  <a:lnTo>
                    <a:pt x="10585" y="2239"/>
                  </a:lnTo>
                  <a:lnTo>
                    <a:pt x="10585" y="12455"/>
                  </a:lnTo>
                  <a:cubicBezTo>
                    <a:pt x="10585" y="12598"/>
                    <a:pt x="10466" y="12729"/>
                    <a:pt x="10312" y="12729"/>
                  </a:cubicBezTo>
                  <a:lnTo>
                    <a:pt x="656" y="12729"/>
                  </a:lnTo>
                  <a:cubicBezTo>
                    <a:pt x="501" y="12729"/>
                    <a:pt x="382" y="12610"/>
                    <a:pt x="382" y="12467"/>
                  </a:cubicBezTo>
                  <a:lnTo>
                    <a:pt x="382" y="2239"/>
                  </a:lnTo>
                  <a:lnTo>
                    <a:pt x="882" y="2239"/>
                  </a:lnTo>
                  <a:cubicBezTo>
                    <a:pt x="1132" y="2239"/>
                    <a:pt x="1132" y="1846"/>
                    <a:pt x="882" y="1846"/>
                  </a:cubicBezTo>
                  <a:lnTo>
                    <a:pt x="382" y="1846"/>
                  </a:lnTo>
                  <a:lnTo>
                    <a:pt x="382" y="656"/>
                  </a:lnTo>
                  <a:cubicBezTo>
                    <a:pt x="382" y="501"/>
                    <a:pt x="501" y="382"/>
                    <a:pt x="656" y="382"/>
                  </a:cubicBezTo>
                  <a:close/>
                  <a:moveTo>
                    <a:pt x="656" y="1"/>
                  </a:moveTo>
                  <a:cubicBezTo>
                    <a:pt x="287" y="1"/>
                    <a:pt x="1" y="299"/>
                    <a:pt x="1" y="656"/>
                  </a:cubicBezTo>
                  <a:lnTo>
                    <a:pt x="1" y="12467"/>
                  </a:lnTo>
                  <a:cubicBezTo>
                    <a:pt x="1" y="12824"/>
                    <a:pt x="287" y="13122"/>
                    <a:pt x="656" y="13122"/>
                  </a:cubicBezTo>
                  <a:lnTo>
                    <a:pt x="10312" y="13122"/>
                  </a:lnTo>
                  <a:cubicBezTo>
                    <a:pt x="10681" y="13122"/>
                    <a:pt x="10966" y="12824"/>
                    <a:pt x="10966" y="12467"/>
                  </a:cubicBezTo>
                  <a:lnTo>
                    <a:pt x="10966" y="656"/>
                  </a:lnTo>
                  <a:cubicBezTo>
                    <a:pt x="10966" y="287"/>
                    <a:pt x="10681" y="1"/>
                    <a:pt x="103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1"/>
            <p:cNvSpPr/>
            <p:nvPr/>
          </p:nvSpPr>
          <p:spPr>
            <a:xfrm>
              <a:off x="3202850" y="1678275"/>
              <a:ext cx="113650" cy="95900"/>
            </a:xfrm>
            <a:custGeom>
              <a:avLst/>
              <a:gdLst/>
              <a:ahLst/>
              <a:cxnLst/>
              <a:rect l="l" t="t" r="r" b="b"/>
              <a:pathLst>
                <a:path w="4546" h="3836" extrusionOk="0">
                  <a:moveTo>
                    <a:pt x="1977" y="1452"/>
                  </a:moveTo>
                  <a:cubicBezTo>
                    <a:pt x="2193" y="1452"/>
                    <a:pt x="2402" y="1621"/>
                    <a:pt x="2402" y="1871"/>
                  </a:cubicBezTo>
                  <a:cubicBezTo>
                    <a:pt x="2402" y="2097"/>
                    <a:pt x="2212" y="2288"/>
                    <a:pt x="1986" y="2288"/>
                  </a:cubicBezTo>
                  <a:cubicBezTo>
                    <a:pt x="1605" y="2288"/>
                    <a:pt x="1426" y="1836"/>
                    <a:pt x="1688" y="1574"/>
                  </a:cubicBezTo>
                  <a:cubicBezTo>
                    <a:pt x="1772" y="1490"/>
                    <a:pt x="1875" y="1452"/>
                    <a:pt x="1977" y="1452"/>
                  </a:cubicBezTo>
                  <a:close/>
                  <a:moveTo>
                    <a:pt x="1970" y="395"/>
                  </a:moveTo>
                  <a:cubicBezTo>
                    <a:pt x="1975" y="395"/>
                    <a:pt x="1980" y="395"/>
                    <a:pt x="1986" y="395"/>
                  </a:cubicBezTo>
                  <a:cubicBezTo>
                    <a:pt x="3248" y="395"/>
                    <a:pt x="3974" y="1836"/>
                    <a:pt x="3200" y="2848"/>
                  </a:cubicBezTo>
                  <a:cubicBezTo>
                    <a:pt x="3069" y="2621"/>
                    <a:pt x="2879" y="2431"/>
                    <a:pt x="2652" y="2312"/>
                  </a:cubicBezTo>
                  <a:cubicBezTo>
                    <a:pt x="3010" y="1776"/>
                    <a:pt x="2629" y="1062"/>
                    <a:pt x="1986" y="1062"/>
                  </a:cubicBezTo>
                  <a:cubicBezTo>
                    <a:pt x="1343" y="1062"/>
                    <a:pt x="962" y="1776"/>
                    <a:pt x="1319" y="2312"/>
                  </a:cubicBezTo>
                  <a:cubicBezTo>
                    <a:pt x="1081" y="2431"/>
                    <a:pt x="890" y="2621"/>
                    <a:pt x="771" y="2848"/>
                  </a:cubicBezTo>
                  <a:cubicBezTo>
                    <a:pt x="0" y="1840"/>
                    <a:pt x="718" y="395"/>
                    <a:pt x="1970" y="395"/>
                  </a:cubicBezTo>
                  <a:close/>
                  <a:moveTo>
                    <a:pt x="2343" y="2586"/>
                  </a:moveTo>
                  <a:cubicBezTo>
                    <a:pt x="2605" y="2693"/>
                    <a:pt x="2807" y="2883"/>
                    <a:pt x="2914" y="3133"/>
                  </a:cubicBezTo>
                  <a:cubicBezTo>
                    <a:pt x="2640" y="3348"/>
                    <a:pt x="2310" y="3455"/>
                    <a:pt x="1980" y="3455"/>
                  </a:cubicBezTo>
                  <a:cubicBezTo>
                    <a:pt x="1649" y="3455"/>
                    <a:pt x="1319" y="3348"/>
                    <a:pt x="1045" y="3133"/>
                  </a:cubicBezTo>
                  <a:cubicBezTo>
                    <a:pt x="1152" y="2883"/>
                    <a:pt x="1366" y="2693"/>
                    <a:pt x="1617" y="2586"/>
                  </a:cubicBezTo>
                  <a:cubicBezTo>
                    <a:pt x="1730" y="2645"/>
                    <a:pt x="1855" y="2675"/>
                    <a:pt x="1980" y="2675"/>
                  </a:cubicBezTo>
                  <a:cubicBezTo>
                    <a:pt x="2105" y="2675"/>
                    <a:pt x="2230" y="2645"/>
                    <a:pt x="2343" y="2586"/>
                  </a:cubicBezTo>
                  <a:close/>
                  <a:moveTo>
                    <a:pt x="1999" y="0"/>
                  </a:moveTo>
                  <a:cubicBezTo>
                    <a:pt x="1009" y="0"/>
                    <a:pt x="61" y="766"/>
                    <a:pt x="69" y="1919"/>
                  </a:cubicBezTo>
                  <a:cubicBezTo>
                    <a:pt x="69" y="2979"/>
                    <a:pt x="926" y="3836"/>
                    <a:pt x="1986" y="3836"/>
                  </a:cubicBezTo>
                  <a:cubicBezTo>
                    <a:pt x="3688" y="3836"/>
                    <a:pt x="4545" y="1776"/>
                    <a:pt x="3343" y="562"/>
                  </a:cubicBezTo>
                  <a:cubicBezTo>
                    <a:pt x="2951" y="174"/>
                    <a:pt x="2470" y="0"/>
                    <a:pt x="199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1"/>
            <p:cNvSpPr/>
            <p:nvPr/>
          </p:nvSpPr>
          <p:spPr>
            <a:xfrm>
              <a:off x="3144125" y="1792325"/>
              <a:ext cx="216725" cy="107775"/>
            </a:xfrm>
            <a:custGeom>
              <a:avLst/>
              <a:gdLst/>
              <a:ahLst/>
              <a:cxnLst/>
              <a:rect l="l" t="t" r="r" b="b"/>
              <a:pathLst>
                <a:path w="8669" h="4311" extrusionOk="0">
                  <a:moveTo>
                    <a:pt x="6311" y="393"/>
                  </a:moveTo>
                  <a:cubicBezTo>
                    <a:pt x="6347" y="393"/>
                    <a:pt x="6371" y="417"/>
                    <a:pt x="6371" y="453"/>
                  </a:cubicBezTo>
                  <a:lnTo>
                    <a:pt x="6371" y="2893"/>
                  </a:lnTo>
                  <a:cubicBezTo>
                    <a:pt x="6371" y="2917"/>
                    <a:pt x="6347" y="2953"/>
                    <a:pt x="6311" y="2953"/>
                  </a:cubicBezTo>
                  <a:lnTo>
                    <a:pt x="2346" y="2953"/>
                  </a:lnTo>
                  <a:cubicBezTo>
                    <a:pt x="2311" y="2953"/>
                    <a:pt x="2287" y="2917"/>
                    <a:pt x="2287" y="2893"/>
                  </a:cubicBezTo>
                  <a:lnTo>
                    <a:pt x="2287" y="453"/>
                  </a:lnTo>
                  <a:cubicBezTo>
                    <a:pt x="2287" y="417"/>
                    <a:pt x="2311" y="393"/>
                    <a:pt x="2346" y="393"/>
                  </a:cubicBezTo>
                  <a:close/>
                  <a:moveTo>
                    <a:pt x="2346" y="0"/>
                  </a:moveTo>
                  <a:cubicBezTo>
                    <a:pt x="2096" y="0"/>
                    <a:pt x="1906" y="202"/>
                    <a:pt x="1906" y="453"/>
                  </a:cubicBezTo>
                  <a:lnTo>
                    <a:pt x="1906" y="2893"/>
                  </a:lnTo>
                  <a:cubicBezTo>
                    <a:pt x="1906" y="3131"/>
                    <a:pt x="2096" y="3334"/>
                    <a:pt x="2346" y="3334"/>
                  </a:cubicBezTo>
                  <a:lnTo>
                    <a:pt x="3477" y="3334"/>
                  </a:lnTo>
                  <a:lnTo>
                    <a:pt x="3477" y="3870"/>
                  </a:lnTo>
                  <a:cubicBezTo>
                    <a:pt x="3477" y="3893"/>
                    <a:pt x="3454" y="3929"/>
                    <a:pt x="3418" y="3929"/>
                  </a:cubicBezTo>
                  <a:lnTo>
                    <a:pt x="441" y="3929"/>
                  </a:lnTo>
                  <a:cubicBezTo>
                    <a:pt x="406" y="3929"/>
                    <a:pt x="382" y="3893"/>
                    <a:pt x="382" y="3870"/>
                  </a:cubicBezTo>
                  <a:lnTo>
                    <a:pt x="382" y="1429"/>
                  </a:lnTo>
                  <a:cubicBezTo>
                    <a:pt x="382" y="1393"/>
                    <a:pt x="406" y="1369"/>
                    <a:pt x="441" y="1369"/>
                  </a:cubicBezTo>
                  <a:lnTo>
                    <a:pt x="1203" y="1369"/>
                  </a:lnTo>
                  <a:cubicBezTo>
                    <a:pt x="1450" y="1369"/>
                    <a:pt x="1453" y="988"/>
                    <a:pt x="1214" y="988"/>
                  </a:cubicBezTo>
                  <a:cubicBezTo>
                    <a:pt x="1211" y="988"/>
                    <a:pt x="1207" y="988"/>
                    <a:pt x="1203" y="988"/>
                  </a:cubicBezTo>
                  <a:lnTo>
                    <a:pt x="441" y="988"/>
                  </a:lnTo>
                  <a:cubicBezTo>
                    <a:pt x="191" y="988"/>
                    <a:pt x="1" y="1179"/>
                    <a:pt x="1" y="1429"/>
                  </a:cubicBezTo>
                  <a:lnTo>
                    <a:pt x="1" y="3870"/>
                  </a:lnTo>
                  <a:cubicBezTo>
                    <a:pt x="1" y="4108"/>
                    <a:pt x="191" y="4310"/>
                    <a:pt x="441" y="4310"/>
                  </a:cubicBezTo>
                  <a:lnTo>
                    <a:pt x="3418" y="4310"/>
                  </a:lnTo>
                  <a:cubicBezTo>
                    <a:pt x="3668" y="4310"/>
                    <a:pt x="3870" y="4108"/>
                    <a:pt x="3870" y="3870"/>
                  </a:cubicBezTo>
                  <a:lnTo>
                    <a:pt x="3870" y="3334"/>
                  </a:lnTo>
                  <a:lnTo>
                    <a:pt x="4799" y="3334"/>
                  </a:lnTo>
                  <a:lnTo>
                    <a:pt x="4799" y="3870"/>
                  </a:lnTo>
                  <a:cubicBezTo>
                    <a:pt x="4799" y="4108"/>
                    <a:pt x="5001" y="4310"/>
                    <a:pt x="5239" y="4310"/>
                  </a:cubicBezTo>
                  <a:lnTo>
                    <a:pt x="8216" y="4310"/>
                  </a:lnTo>
                  <a:cubicBezTo>
                    <a:pt x="8466" y="4310"/>
                    <a:pt x="8668" y="4108"/>
                    <a:pt x="8668" y="3870"/>
                  </a:cubicBezTo>
                  <a:lnTo>
                    <a:pt x="8668" y="1429"/>
                  </a:lnTo>
                  <a:cubicBezTo>
                    <a:pt x="8668" y="1179"/>
                    <a:pt x="8466" y="976"/>
                    <a:pt x="8216" y="976"/>
                  </a:cubicBezTo>
                  <a:lnTo>
                    <a:pt x="8216" y="988"/>
                  </a:lnTo>
                  <a:lnTo>
                    <a:pt x="7466" y="988"/>
                  </a:lnTo>
                  <a:cubicBezTo>
                    <a:pt x="7462" y="988"/>
                    <a:pt x="7458" y="988"/>
                    <a:pt x="7454" y="988"/>
                  </a:cubicBezTo>
                  <a:cubicBezTo>
                    <a:pt x="7204" y="988"/>
                    <a:pt x="7208" y="1369"/>
                    <a:pt x="7466" y="1369"/>
                  </a:cubicBezTo>
                  <a:lnTo>
                    <a:pt x="8216" y="1369"/>
                  </a:lnTo>
                  <a:cubicBezTo>
                    <a:pt x="8252" y="1369"/>
                    <a:pt x="8276" y="1393"/>
                    <a:pt x="8276" y="1429"/>
                  </a:cubicBezTo>
                  <a:lnTo>
                    <a:pt x="8276" y="3858"/>
                  </a:lnTo>
                  <a:cubicBezTo>
                    <a:pt x="8276" y="3893"/>
                    <a:pt x="8252" y="3929"/>
                    <a:pt x="8216" y="3929"/>
                  </a:cubicBezTo>
                  <a:lnTo>
                    <a:pt x="5239" y="3929"/>
                  </a:lnTo>
                  <a:cubicBezTo>
                    <a:pt x="5216" y="3929"/>
                    <a:pt x="5180" y="3893"/>
                    <a:pt x="5180" y="3858"/>
                  </a:cubicBezTo>
                  <a:lnTo>
                    <a:pt x="5180" y="3334"/>
                  </a:lnTo>
                  <a:lnTo>
                    <a:pt x="6311" y="3334"/>
                  </a:lnTo>
                  <a:cubicBezTo>
                    <a:pt x="6561" y="3334"/>
                    <a:pt x="6763" y="3131"/>
                    <a:pt x="6763" y="2881"/>
                  </a:cubicBezTo>
                  <a:lnTo>
                    <a:pt x="6763" y="453"/>
                  </a:lnTo>
                  <a:cubicBezTo>
                    <a:pt x="6763" y="202"/>
                    <a:pt x="6561" y="0"/>
                    <a:pt x="63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9" name="Google Shape;649;p21"/>
          <p:cNvGrpSpPr/>
          <p:nvPr/>
        </p:nvGrpSpPr>
        <p:grpSpPr>
          <a:xfrm>
            <a:off x="2809447" y="8069602"/>
            <a:ext cx="253394" cy="288496"/>
            <a:chOff x="2636325" y="1605650"/>
            <a:chExt cx="287850" cy="327725"/>
          </a:xfrm>
        </p:grpSpPr>
        <p:sp>
          <p:nvSpPr>
            <p:cNvPr id="650" name="Google Shape;650;p21"/>
            <p:cNvSpPr/>
            <p:nvPr/>
          </p:nvSpPr>
          <p:spPr>
            <a:xfrm>
              <a:off x="2732475" y="1727725"/>
              <a:ext cx="115500" cy="10150"/>
            </a:xfrm>
            <a:custGeom>
              <a:avLst/>
              <a:gdLst/>
              <a:ahLst/>
              <a:cxnLst/>
              <a:rect l="l" t="t" r="r" b="b"/>
              <a:pathLst>
                <a:path w="4620" h="406" extrusionOk="0">
                  <a:moveTo>
                    <a:pt x="250" y="0"/>
                  </a:moveTo>
                  <a:cubicBezTo>
                    <a:pt x="0" y="12"/>
                    <a:pt x="0" y="381"/>
                    <a:pt x="250" y="405"/>
                  </a:cubicBezTo>
                  <a:lnTo>
                    <a:pt x="4370" y="405"/>
                  </a:lnTo>
                  <a:cubicBezTo>
                    <a:pt x="4620" y="381"/>
                    <a:pt x="4620" y="12"/>
                    <a:pt x="43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1"/>
            <p:cNvSpPr/>
            <p:nvPr/>
          </p:nvSpPr>
          <p:spPr>
            <a:xfrm>
              <a:off x="2732475" y="1747675"/>
              <a:ext cx="114325" cy="10425"/>
            </a:xfrm>
            <a:custGeom>
              <a:avLst/>
              <a:gdLst/>
              <a:ahLst/>
              <a:cxnLst/>
              <a:rect l="l" t="t" r="r" b="b"/>
              <a:pathLst>
                <a:path w="4573" h="417" extrusionOk="0">
                  <a:moveTo>
                    <a:pt x="250" y="0"/>
                  </a:moveTo>
                  <a:cubicBezTo>
                    <a:pt x="0" y="24"/>
                    <a:pt x="0" y="393"/>
                    <a:pt x="250" y="417"/>
                  </a:cubicBezTo>
                  <a:lnTo>
                    <a:pt x="4370" y="417"/>
                  </a:lnTo>
                  <a:cubicBezTo>
                    <a:pt x="4477" y="405"/>
                    <a:pt x="4572" y="322"/>
                    <a:pt x="4572" y="203"/>
                  </a:cubicBezTo>
                  <a:cubicBezTo>
                    <a:pt x="4572" y="95"/>
                    <a:pt x="4477" y="0"/>
                    <a:pt x="43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1"/>
            <p:cNvSpPr/>
            <p:nvPr/>
          </p:nvSpPr>
          <p:spPr>
            <a:xfrm>
              <a:off x="2732175" y="1784575"/>
              <a:ext cx="106275" cy="10150"/>
            </a:xfrm>
            <a:custGeom>
              <a:avLst/>
              <a:gdLst/>
              <a:ahLst/>
              <a:cxnLst/>
              <a:rect l="l" t="t" r="r" b="b"/>
              <a:pathLst>
                <a:path w="4251" h="406" extrusionOk="0">
                  <a:moveTo>
                    <a:pt x="262" y="1"/>
                  </a:moveTo>
                  <a:cubicBezTo>
                    <a:pt x="0" y="1"/>
                    <a:pt x="0" y="405"/>
                    <a:pt x="262" y="405"/>
                  </a:cubicBezTo>
                  <a:lnTo>
                    <a:pt x="4037" y="405"/>
                  </a:lnTo>
                  <a:cubicBezTo>
                    <a:pt x="4156" y="405"/>
                    <a:pt x="4251" y="310"/>
                    <a:pt x="4251" y="203"/>
                  </a:cubicBezTo>
                  <a:cubicBezTo>
                    <a:pt x="4251" y="84"/>
                    <a:pt x="4156" y="1"/>
                    <a:pt x="40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1"/>
            <p:cNvSpPr/>
            <p:nvPr/>
          </p:nvSpPr>
          <p:spPr>
            <a:xfrm>
              <a:off x="2732175" y="1804525"/>
              <a:ext cx="96475" cy="10425"/>
            </a:xfrm>
            <a:custGeom>
              <a:avLst/>
              <a:gdLst/>
              <a:ahLst/>
              <a:cxnLst/>
              <a:rect l="l" t="t" r="r" b="b"/>
              <a:pathLst>
                <a:path w="3859" h="417" extrusionOk="0">
                  <a:moveTo>
                    <a:pt x="262" y="0"/>
                  </a:moveTo>
                  <a:cubicBezTo>
                    <a:pt x="0" y="0"/>
                    <a:pt x="0" y="405"/>
                    <a:pt x="262" y="417"/>
                  </a:cubicBezTo>
                  <a:lnTo>
                    <a:pt x="3656" y="417"/>
                  </a:lnTo>
                  <a:cubicBezTo>
                    <a:pt x="3763" y="417"/>
                    <a:pt x="3858" y="322"/>
                    <a:pt x="3858" y="203"/>
                  </a:cubicBezTo>
                  <a:cubicBezTo>
                    <a:pt x="3858" y="95"/>
                    <a:pt x="3763" y="0"/>
                    <a:pt x="36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1"/>
            <p:cNvSpPr/>
            <p:nvPr/>
          </p:nvSpPr>
          <p:spPr>
            <a:xfrm>
              <a:off x="2732475" y="1841400"/>
              <a:ext cx="80500" cy="10200"/>
            </a:xfrm>
            <a:custGeom>
              <a:avLst/>
              <a:gdLst/>
              <a:ahLst/>
              <a:cxnLst/>
              <a:rect l="l" t="t" r="r" b="b"/>
              <a:pathLst>
                <a:path w="3220" h="408" extrusionOk="0">
                  <a:moveTo>
                    <a:pt x="2952" y="1"/>
                  </a:moveTo>
                  <a:cubicBezTo>
                    <a:pt x="2944" y="1"/>
                    <a:pt x="2937" y="1"/>
                    <a:pt x="2929" y="2"/>
                  </a:cubicBezTo>
                  <a:lnTo>
                    <a:pt x="250" y="2"/>
                  </a:lnTo>
                  <a:cubicBezTo>
                    <a:pt x="0" y="25"/>
                    <a:pt x="0" y="383"/>
                    <a:pt x="250" y="406"/>
                  </a:cubicBezTo>
                  <a:lnTo>
                    <a:pt x="2929" y="406"/>
                  </a:lnTo>
                  <a:cubicBezTo>
                    <a:pt x="2937" y="407"/>
                    <a:pt x="2944" y="407"/>
                    <a:pt x="2952" y="407"/>
                  </a:cubicBezTo>
                  <a:cubicBezTo>
                    <a:pt x="3220" y="407"/>
                    <a:pt x="3220" y="1"/>
                    <a:pt x="29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1"/>
            <p:cNvSpPr/>
            <p:nvPr/>
          </p:nvSpPr>
          <p:spPr>
            <a:xfrm>
              <a:off x="2732175" y="1861375"/>
              <a:ext cx="70875" cy="10450"/>
            </a:xfrm>
            <a:custGeom>
              <a:avLst/>
              <a:gdLst/>
              <a:ahLst/>
              <a:cxnLst/>
              <a:rect l="l" t="t" r="r" b="b"/>
              <a:pathLst>
                <a:path w="2835" h="418" extrusionOk="0">
                  <a:moveTo>
                    <a:pt x="262" y="0"/>
                  </a:moveTo>
                  <a:cubicBezTo>
                    <a:pt x="0" y="0"/>
                    <a:pt x="0" y="417"/>
                    <a:pt x="262" y="417"/>
                  </a:cubicBezTo>
                  <a:lnTo>
                    <a:pt x="2572" y="417"/>
                  </a:lnTo>
                  <a:cubicBezTo>
                    <a:pt x="2834" y="417"/>
                    <a:pt x="2834" y="0"/>
                    <a:pt x="25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1"/>
            <p:cNvSpPr/>
            <p:nvPr/>
          </p:nvSpPr>
          <p:spPr>
            <a:xfrm>
              <a:off x="2802200" y="1716225"/>
              <a:ext cx="121975" cy="217150"/>
            </a:xfrm>
            <a:custGeom>
              <a:avLst/>
              <a:gdLst/>
              <a:ahLst/>
              <a:cxnLst/>
              <a:rect l="l" t="t" r="r" b="b"/>
              <a:pathLst>
                <a:path w="4879" h="8686" extrusionOk="0">
                  <a:moveTo>
                    <a:pt x="3950" y="413"/>
                  </a:moveTo>
                  <a:cubicBezTo>
                    <a:pt x="4010" y="413"/>
                    <a:pt x="4069" y="425"/>
                    <a:pt x="4129" y="449"/>
                  </a:cubicBezTo>
                  <a:cubicBezTo>
                    <a:pt x="4331" y="544"/>
                    <a:pt x="4415" y="794"/>
                    <a:pt x="4319" y="996"/>
                  </a:cubicBezTo>
                  <a:lnTo>
                    <a:pt x="4153" y="1330"/>
                  </a:lnTo>
                  <a:lnTo>
                    <a:pt x="3426" y="984"/>
                  </a:lnTo>
                  <a:lnTo>
                    <a:pt x="3593" y="639"/>
                  </a:lnTo>
                  <a:cubicBezTo>
                    <a:pt x="3653" y="496"/>
                    <a:pt x="3796" y="413"/>
                    <a:pt x="3950" y="413"/>
                  </a:cubicBezTo>
                  <a:close/>
                  <a:moveTo>
                    <a:pt x="3248" y="1353"/>
                  </a:moveTo>
                  <a:lnTo>
                    <a:pt x="3986" y="1699"/>
                  </a:lnTo>
                  <a:lnTo>
                    <a:pt x="3855" y="1961"/>
                  </a:lnTo>
                  <a:lnTo>
                    <a:pt x="3129" y="1603"/>
                  </a:lnTo>
                  <a:lnTo>
                    <a:pt x="3248" y="1353"/>
                  </a:lnTo>
                  <a:close/>
                  <a:moveTo>
                    <a:pt x="2950" y="1984"/>
                  </a:moveTo>
                  <a:lnTo>
                    <a:pt x="3676" y="2330"/>
                  </a:lnTo>
                  <a:lnTo>
                    <a:pt x="1331" y="7247"/>
                  </a:lnTo>
                  <a:lnTo>
                    <a:pt x="593" y="6890"/>
                  </a:lnTo>
                  <a:lnTo>
                    <a:pt x="2950" y="1984"/>
                  </a:lnTo>
                  <a:close/>
                  <a:moveTo>
                    <a:pt x="2795" y="5128"/>
                  </a:moveTo>
                  <a:lnTo>
                    <a:pt x="2795" y="7045"/>
                  </a:lnTo>
                  <a:cubicBezTo>
                    <a:pt x="2795" y="7330"/>
                    <a:pt x="2569" y="7557"/>
                    <a:pt x="2283" y="7557"/>
                  </a:cubicBezTo>
                  <a:lnTo>
                    <a:pt x="1629" y="7557"/>
                  </a:lnTo>
                  <a:lnTo>
                    <a:pt x="2795" y="5128"/>
                  </a:lnTo>
                  <a:close/>
                  <a:moveTo>
                    <a:pt x="474" y="7283"/>
                  </a:moveTo>
                  <a:lnTo>
                    <a:pt x="1105" y="7580"/>
                  </a:lnTo>
                  <a:lnTo>
                    <a:pt x="426" y="8188"/>
                  </a:lnTo>
                  <a:lnTo>
                    <a:pt x="474" y="7283"/>
                  </a:lnTo>
                  <a:close/>
                  <a:moveTo>
                    <a:pt x="3957" y="1"/>
                  </a:moveTo>
                  <a:cubicBezTo>
                    <a:pt x="3653" y="1"/>
                    <a:pt x="3361" y="169"/>
                    <a:pt x="3224" y="460"/>
                  </a:cubicBezTo>
                  <a:lnTo>
                    <a:pt x="140" y="6902"/>
                  </a:lnTo>
                  <a:cubicBezTo>
                    <a:pt x="93" y="6985"/>
                    <a:pt x="69" y="7080"/>
                    <a:pt x="69" y="7176"/>
                  </a:cubicBezTo>
                  <a:lnTo>
                    <a:pt x="9" y="8330"/>
                  </a:lnTo>
                  <a:cubicBezTo>
                    <a:pt x="1" y="8541"/>
                    <a:pt x="171" y="8685"/>
                    <a:pt x="355" y="8685"/>
                  </a:cubicBezTo>
                  <a:cubicBezTo>
                    <a:pt x="432" y="8685"/>
                    <a:pt x="511" y="8660"/>
                    <a:pt x="581" y="8604"/>
                  </a:cubicBezTo>
                  <a:lnTo>
                    <a:pt x="1283" y="7973"/>
                  </a:lnTo>
                  <a:lnTo>
                    <a:pt x="2283" y="7973"/>
                  </a:lnTo>
                  <a:cubicBezTo>
                    <a:pt x="2784" y="7961"/>
                    <a:pt x="3200" y="7557"/>
                    <a:pt x="3200" y="7045"/>
                  </a:cubicBezTo>
                  <a:lnTo>
                    <a:pt x="3200" y="4282"/>
                  </a:lnTo>
                  <a:lnTo>
                    <a:pt x="4689" y="1175"/>
                  </a:lnTo>
                  <a:cubicBezTo>
                    <a:pt x="4879" y="758"/>
                    <a:pt x="4712" y="282"/>
                    <a:pt x="4308" y="79"/>
                  </a:cubicBezTo>
                  <a:cubicBezTo>
                    <a:pt x="4194" y="26"/>
                    <a:pt x="4075" y="1"/>
                    <a:pt x="39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1"/>
            <p:cNvSpPr/>
            <p:nvPr/>
          </p:nvSpPr>
          <p:spPr>
            <a:xfrm>
              <a:off x="2636325" y="1605650"/>
              <a:ext cx="245900" cy="309950"/>
            </a:xfrm>
            <a:custGeom>
              <a:avLst/>
              <a:gdLst/>
              <a:ahLst/>
              <a:cxnLst/>
              <a:rect l="l" t="t" r="r" b="b"/>
              <a:pathLst>
                <a:path w="9836" h="12398" extrusionOk="0">
                  <a:moveTo>
                    <a:pt x="2287" y="692"/>
                  </a:moveTo>
                  <a:lnTo>
                    <a:pt x="2287" y="2038"/>
                  </a:lnTo>
                  <a:cubicBezTo>
                    <a:pt x="2287" y="2169"/>
                    <a:pt x="2180" y="2276"/>
                    <a:pt x="2049" y="2276"/>
                  </a:cubicBezTo>
                  <a:lnTo>
                    <a:pt x="703" y="2276"/>
                  </a:lnTo>
                  <a:lnTo>
                    <a:pt x="2287" y="692"/>
                  </a:lnTo>
                  <a:close/>
                  <a:moveTo>
                    <a:pt x="2749" y="1"/>
                  </a:moveTo>
                  <a:cubicBezTo>
                    <a:pt x="2513" y="1"/>
                    <a:pt x="2290" y="106"/>
                    <a:pt x="2132" y="264"/>
                  </a:cubicBezTo>
                  <a:lnTo>
                    <a:pt x="263" y="2133"/>
                  </a:lnTo>
                  <a:cubicBezTo>
                    <a:pt x="96" y="2300"/>
                    <a:pt x="1" y="2538"/>
                    <a:pt x="1" y="2776"/>
                  </a:cubicBezTo>
                  <a:lnTo>
                    <a:pt x="1" y="11468"/>
                  </a:lnTo>
                  <a:cubicBezTo>
                    <a:pt x="1" y="11980"/>
                    <a:pt x="405" y="12384"/>
                    <a:pt x="917" y="12396"/>
                  </a:cubicBezTo>
                  <a:lnTo>
                    <a:pt x="5990" y="12396"/>
                  </a:lnTo>
                  <a:cubicBezTo>
                    <a:pt x="5997" y="12397"/>
                    <a:pt x="6004" y="12397"/>
                    <a:pt x="6011" y="12397"/>
                  </a:cubicBezTo>
                  <a:cubicBezTo>
                    <a:pt x="6280" y="12397"/>
                    <a:pt x="6280" y="11979"/>
                    <a:pt x="6011" y="11979"/>
                  </a:cubicBezTo>
                  <a:cubicBezTo>
                    <a:pt x="6004" y="11979"/>
                    <a:pt x="5997" y="11979"/>
                    <a:pt x="5990" y="11980"/>
                  </a:cubicBezTo>
                  <a:lnTo>
                    <a:pt x="917" y="11980"/>
                  </a:lnTo>
                  <a:cubicBezTo>
                    <a:pt x="632" y="11980"/>
                    <a:pt x="405" y="11753"/>
                    <a:pt x="405" y="11468"/>
                  </a:cubicBezTo>
                  <a:lnTo>
                    <a:pt x="405" y="2776"/>
                  </a:lnTo>
                  <a:cubicBezTo>
                    <a:pt x="405" y="2752"/>
                    <a:pt x="405" y="2716"/>
                    <a:pt x="417" y="2693"/>
                  </a:cubicBezTo>
                  <a:lnTo>
                    <a:pt x="2049" y="2693"/>
                  </a:lnTo>
                  <a:cubicBezTo>
                    <a:pt x="2406" y="2693"/>
                    <a:pt x="2691" y="2395"/>
                    <a:pt x="2691" y="2038"/>
                  </a:cubicBezTo>
                  <a:lnTo>
                    <a:pt x="2691" y="419"/>
                  </a:lnTo>
                  <a:cubicBezTo>
                    <a:pt x="2703" y="413"/>
                    <a:pt x="2718" y="410"/>
                    <a:pt x="2735" y="410"/>
                  </a:cubicBezTo>
                  <a:cubicBezTo>
                    <a:pt x="2751" y="410"/>
                    <a:pt x="2769" y="413"/>
                    <a:pt x="2787" y="419"/>
                  </a:cubicBezTo>
                  <a:lnTo>
                    <a:pt x="8918" y="419"/>
                  </a:lnTo>
                  <a:cubicBezTo>
                    <a:pt x="8925" y="418"/>
                    <a:pt x="8932" y="418"/>
                    <a:pt x="8938" y="418"/>
                  </a:cubicBezTo>
                  <a:cubicBezTo>
                    <a:pt x="9204" y="418"/>
                    <a:pt x="9430" y="651"/>
                    <a:pt x="9430" y="919"/>
                  </a:cubicBezTo>
                  <a:lnTo>
                    <a:pt x="9430" y="4681"/>
                  </a:lnTo>
                  <a:cubicBezTo>
                    <a:pt x="9430" y="4800"/>
                    <a:pt x="9514" y="4883"/>
                    <a:pt x="9633" y="4883"/>
                  </a:cubicBezTo>
                  <a:cubicBezTo>
                    <a:pt x="9740" y="4883"/>
                    <a:pt x="9835" y="4800"/>
                    <a:pt x="9835" y="4681"/>
                  </a:cubicBezTo>
                  <a:lnTo>
                    <a:pt x="9835" y="919"/>
                  </a:lnTo>
                  <a:cubicBezTo>
                    <a:pt x="9835" y="407"/>
                    <a:pt x="9419" y="2"/>
                    <a:pt x="8918" y="2"/>
                  </a:cubicBezTo>
                  <a:lnTo>
                    <a:pt x="2787" y="2"/>
                  </a:lnTo>
                  <a:cubicBezTo>
                    <a:pt x="2774" y="1"/>
                    <a:pt x="2761" y="1"/>
                    <a:pt x="27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1"/>
            <p:cNvSpPr/>
            <p:nvPr/>
          </p:nvSpPr>
          <p:spPr>
            <a:xfrm>
              <a:off x="2671750" y="1719675"/>
              <a:ext cx="44975" cy="44975"/>
            </a:xfrm>
            <a:custGeom>
              <a:avLst/>
              <a:gdLst/>
              <a:ahLst/>
              <a:cxnLst/>
              <a:rect l="l" t="t" r="r" b="b"/>
              <a:pathLst>
                <a:path w="1799" h="1799" extrusionOk="0">
                  <a:moveTo>
                    <a:pt x="1310" y="406"/>
                  </a:moveTo>
                  <a:cubicBezTo>
                    <a:pt x="1358" y="406"/>
                    <a:pt x="1394" y="441"/>
                    <a:pt x="1394" y="489"/>
                  </a:cubicBezTo>
                  <a:lnTo>
                    <a:pt x="1394" y="1311"/>
                  </a:lnTo>
                  <a:cubicBezTo>
                    <a:pt x="1394" y="1346"/>
                    <a:pt x="1358" y="1382"/>
                    <a:pt x="1310" y="1382"/>
                  </a:cubicBezTo>
                  <a:lnTo>
                    <a:pt x="489" y="1382"/>
                  </a:lnTo>
                  <a:cubicBezTo>
                    <a:pt x="441" y="1382"/>
                    <a:pt x="417" y="1346"/>
                    <a:pt x="417" y="1311"/>
                  </a:cubicBezTo>
                  <a:lnTo>
                    <a:pt x="417" y="489"/>
                  </a:lnTo>
                  <a:cubicBezTo>
                    <a:pt x="417" y="441"/>
                    <a:pt x="441" y="406"/>
                    <a:pt x="489" y="406"/>
                  </a:cubicBezTo>
                  <a:close/>
                  <a:moveTo>
                    <a:pt x="489" y="1"/>
                  </a:moveTo>
                  <a:cubicBezTo>
                    <a:pt x="215" y="1"/>
                    <a:pt x="1" y="215"/>
                    <a:pt x="1" y="489"/>
                  </a:cubicBezTo>
                  <a:lnTo>
                    <a:pt x="1" y="1311"/>
                  </a:lnTo>
                  <a:cubicBezTo>
                    <a:pt x="1" y="1573"/>
                    <a:pt x="215" y="1799"/>
                    <a:pt x="489" y="1799"/>
                  </a:cubicBezTo>
                  <a:lnTo>
                    <a:pt x="1310" y="1799"/>
                  </a:lnTo>
                  <a:cubicBezTo>
                    <a:pt x="1584" y="1799"/>
                    <a:pt x="1798" y="1573"/>
                    <a:pt x="1798" y="1311"/>
                  </a:cubicBezTo>
                  <a:lnTo>
                    <a:pt x="1798" y="489"/>
                  </a:lnTo>
                  <a:cubicBezTo>
                    <a:pt x="1798" y="215"/>
                    <a:pt x="1584" y="1"/>
                    <a:pt x="13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1"/>
            <p:cNvSpPr/>
            <p:nvPr/>
          </p:nvSpPr>
          <p:spPr>
            <a:xfrm>
              <a:off x="2671750" y="1777125"/>
              <a:ext cx="44975" cy="44975"/>
            </a:xfrm>
            <a:custGeom>
              <a:avLst/>
              <a:gdLst/>
              <a:ahLst/>
              <a:cxnLst/>
              <a:rect l="l" t="t" r="r" b="b"/>
              <a:pathLst>
                <a:path w="1799" h="1799" extrusionOk="0">
                  <a:moveTo>
                    <a:pt x="1310" y="418"/>
                  </a:moveTo>
                  <a:cubicBezTo>
                    <a:pt x="1358" y="418"/>
                    <a:pt x="1394" y="441"/>
                    <a:pt x="1394" y="489"/>
                  </a:cubicBezTo>
                  <a:lnTo>
                    <a:pt x="1394" y="1311"/>
                  </a:lnTo>
                  <a:cubicBezTo>
                    <a:pt x="1394" y="1358"/>
                    <a:pt x="1358" y="1394"/>
                    <a:pt x="1310" y="1394"/>
                  </a:cubicBezTo>
                  <a:lnTo>
                    <a:pt x="489" y="1394"/>
                  </a:lnTo>
                  <a:cubicBezTo>
                    <a:pt x="441" y="1394"/>
                    <a:pt x="417" y="1358"/>
                    <a:pt x="417" y="1311"/>
                  </a:cubicBezTo>
                  <a:lnTo>
                    <a:pt x="417" y="489"/>
                  </a:lnTo>
                  <a:cubicBezTo>
                    <a:pt x="417" y="441"/>
                    <a:pt x="441" y="418"/>
                    <a:pt x="489" y="418"/>
                  </a:cubicBezTo>
                  <a:close/>
                  <a:moveTo>
                    <a:pt x="489" y="1"/>
                  </a:moveTo>
                  <a:cubicBezTo>
                    <a:pt x="215" y="1"/>
                    <a:pt x="1" y="215"/>
                    <a:pt x="1" y="489"/>
                  </a:cubicBezTo>
                  <a:lnTo>
                    <a:pt x="1" y="1311"/>
                  </a:lnTo>
                  <a:cubicBezTo>
                    <a:pt x="1" y="1584"/>
                    <a:pt x="215" y="1799"/>
                    <a:pt x="489" y="1799"/>
                  </a:cubicBezTo>
                  <a:lnTo>
                    <a:pt x="1310" y="1799"/>
                  </a:lnTo>
                  <a:cubicBezTo>
                    <a:pt x="1584" y="1799"/>
                    <a:pt x="1798" y="1584"/>
                    <a:pt x="1798" y="1311"/>
                  </a:cubicBezTo>
                  <a:lnTo>
                    <a:pt x="1798" y="489"/>
                  </a:lnTo>
                  <a:cubicBezTo>
                    <a:pt x="1798" y="215"/>
                    <a:pt x="1584" y="1"/>
                    <a:pt x="13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1"/>
            <p:cNvSpPr/>
            <p:nvPr/>
          </p:nvSpPr>
          <p:spPr>
            <a:xfrm>
              <a:off x="2671750" y="1834875"/>
              <a:ext cx="44975" cy="44975"/>
            </a:xfrm>
            <a:custGeom>
              <a:avLst/>
              <a:gdLst/>
              <a:ahLst/>
              <a:cxnLst/>
              <a:rect l="l" t="t" r="r" b="b"/>
              <a:pathLst>
                <a:path w="1799" h="1799" extrusionOk="0">
                  <a:moveTo>
                    <a:pt x="1310" y="405"/>
                  </a:moveTo>
                  <a:cubicBezTo>
                    <a:pt x="1358" y="405"/>
                    <a:pt x="1394" y="441"/>
                    <a:pt x="1394" y="477"/>
                  </a:cubicBezTo>
                  <a:lnTo>
                    <a:pt x="1394" y="1310"/>
                  </a:lnTo>
                  <a:cubicBezTo>
                    <a:pt x="1394" y="1346"/>
                    <a:pt x="1358" y="1382"/>
                    <a:pt x="1310" y="1382"/>
                  </a:cubicBezTo>
                  <a:lnTo>
                    <a:pt x="489" y="1382"/>
                  </a:lnTo>
                  <a:cubicBezTo>
                    <a:pt x="441" y="1382"/>
                    <a:pt x="417" y="1346"/>
                    <a:pt x="417" y="1310"/>
                  </a:cubicBezTo>
                  <a:lnTo>
                    <a:pt x="417" y="477"/>
                  </a:lnTo>
                  <a:cubicBezTo>
                    <a:pt x="417" y="441"/>
                    <a:pt x="441" y="405"/>
                    <a:pt x="489" y="405"/>
                  </a:cubicBezTo>
                  <a:close/>
                  <a:moveTo>
                    <a:pt x="489" y="1"/>
                  </a:moveTo>
                  <a:cubicBezTo>
                    <a:pt x="215" y="1"/>
                    <a:pt x="1" y="215"/>
                    <a:pt x="1" y="477"/>
                  </a:cubicBezTo>
                  <a:lnTo>
                    <a:pt x="1" y="1310"/>
                  </a:lnTo>
                  <a:cubicBezTo>
                    <a:pt x="1" y="1572"/>
                    <a:pt x="215" y="1799"/>
                    <a:pt x="489" y="1799"/>
                  </a:cubicBezTo>
                  <a:lnTo>
                    <a:pt x="1310" y="1799"/>
                  </a:lnTo>
                  <a:cubicBezTo>
                    <a:pt x="1584" y="1799"/>
                    <a:pt x="1798" y="1572"/>
                    <a:pt x="1798" y="1310"/>
                  </a:cubicBezTo>
                  <a:lnTo>
                    <a:pt x="1798" y="477"/>
                  </a:lnTo>
                  <a:cubicBezTo>
                    <a:pt x="1798" y="215"/>
                    <a:pt x="1584" y="1"/>
                    <a:pt x="13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1"/>
            <p:cNvSpPr/>
            <p:nvPr/>
          </p:nvSpPr>
          <p:spPr>
            <a:xfrm>
              <a:off x="2742300" y="1628000"/>
              <a:ext cx="113725" cy="84575"/>
            </a:xfrm>
            <a:custGeom>
              <a:avLst/>
              <a:gdLst/>
              <a:ahLst/>
              <a:cxnLst/>
              <a:rect l="l" t="t" r="r" b="b"/>
              <a:pathLst>
                <a:path w="4549" h="3383" extrusionOk="0">
                  <a:moveTo>
                    <a:pt x="2276" y="1329"/>
                  </a:moveTo>
                  <a:cubicBezTo>
                    <a:pt x="2326" y="1329"/>
                    <a:pt x="2379" y="1342"/>
                    <a:pt x="2429" y="1370"/>
                  </a:cubicBezTo>
                  <a:cubicBezTo>
                    <a:pt x="2643" y="1477"/>
                    <a:pt x="2655" y="1775"/>
                    <a:pt x="2465" y="1918"/>
                  </a:cubicBezTo>
                  <a:lnTo>
                    <a:pt x="2453" y="1918"/>
                  </a:lnTo>
                  <a:cubicBezTo>
                    <a:pt x="2400" y="1955"/>
                    <a:pt x="2340" y="1972"/>
                    <a:pt x="2282" y="1972"/>
                  </a:cubicBezTo>
                  <a:cubicBezTo>
                    <a:pt x="2120" y="1972"/>
                    <a:pt x="1965" y="1840"/>
                    <a:pt x="1965" y="1656"/>
                  </a:cubicBezTo>
                  <a:cubicBezTo>
                    <a:pt x="1965" y="1465"/>
                    <a:pt x="2111" y="1329"/>
                    <a:pt x="2276" y="1329"/>
                  </a:cubicBezTo>
                  <a:close/>
                  <a:moveTo>
                    <a:pt x="2274" y="418"/>
                  </a:moveTo>
                  <a:cubicBezTo>
                    <a:pt x="3310" y="418"/>
                    <a:pt x="3917" y="1572"/>
                    <a:pt x="3334" y="2418"/>
                  </a:cubicBezTo>
                  <a:cubicBezTo>
                    <a:pt x="3227" y="2251"/>
                    <a:pt x="3084" y="2108"/>
                    <a:pt x="2905" y="2013"/>
                  </a:cubicBezTo>
                  <a:cubicBezTo>
                    <a:pt x="3191" y="1525"/>
                    <a:pt x="2834" y="918"/>
                    <a:pt x="2274" y="918"/>
                  </a:cubicBezTo>
                  <a:cubicBezTo>
                    <a:pt x="1715" y="918"/>
                    <a:pt x="1370" y="1525"/>
                    <a:pt x="1643" y="2013"/>
                  </a:cubicBezTo>
                  <a:cubicBezTo>
                    <a:pt x="1477" y="2108"/>
                    <a:pt x="1334" y="2251"/>
                    <a:pt x="1227" y="2418"/>
                  </a:cubicBezTo>
                  <a:cubicBezTo>
                    <a:pt x="643" y="1572"/>
                    <a:pt x="1250" y="418"/>
                    <a:pt x="2274" y="418"/>
                  </a:cubicBezTo>
                  <a:close/>
                  <a:moveTo>
                    <a:pt x="2596" y="2311"/>
                  </a:moveTo>
                  <a:cubicBezTo>
                    <a:pt x="2786" y="2394"/>
                    <a:pt x="2953" y="2537"/>
                    <a:pt x="3048" y="2727"/>
                  </a:cubicBezTo>
                  <a:cubicBezTo>
                    <a:pt x="2822" y="2894"/>
                    <a:pt x="2554" y="2977"/>
                    <a:pt x="2288" y="2977"/>
                  </a:cubicBezTo>
                  <a:cubicBezTo>
                    <a:pt x="2021" y="2977"/>
                    <a:pt x="1756" y="2894"/>
                    <a:pt x="1536" y="2727"/>
                  </a:cubicBezTo>
                  <a:lnTo>
                    <a:pt x="1524" y="2727"/>
                  </a:lnTo>
                  <a:cubicBezTo>
                    <a:pt x="1620" y="2537"/>
                    <a:pt x="1774" y="2382"/>
                    <a:pt x="1965" y="2311"/>
                  </a:cubicBezTo>
                  <a:cubicBezTo>
                    <a:pt x="2066" y="2358"/>
                    <a:pt x="2173" y="2382"/>
                    <a:pt x="2280" y="2382"/>
                  </a:cubicBezTo>
                  <a:cubicBezTo>
                    <a:pt x="2387" y="2382"/>
                    <a:pt x="2495" y="2358"/>
                    <a:pt x="2596" y="2311"/>
                  </a:cubicBezTo>
                  <a:close/>
                  <a:moveTo>
                    <a:pt x="2274" y="1"/>
                  </a:moveTo>
                  <a:cubicBezTo>
                    <a:pt x="750" y="1"/>
                    <a:pt x="0" y="1882"/>
                    <a:pt x="1131" y="2930"/>
                  </a:cubicBezTo>
                  <a:cubicBezTo>
                    <a:pt x="1131" y="2942"/>
                    <a:pt x="1143" y="2942"/>
                    <a:pt x="1155" y="2954"/>
                  </a:cubicBezTo>
                  <a:cubicBezTo>
                    <a:pt x="1477" y="3239"/>
                    <a:pt x="1878" y="3382"/>
                    <a:pt x="2280" y="3382"/>
                  </a:cubicBezTo>
                  <a:cubicBezTo>
                    <a:pt x="2682" y="3382"/>
                    <a:pt x="3084" y="3239"/>
                    <a:pt x="3405" y="2954"/>
                  </a:cubicBezTo>
                  <a:cubicBezTo>
                    <a:pt x="3405" y="2942"/>
                    <a:pt x="3417" y="2942"/>
                    <a:pt x="3429" y="2930"/>
                  </a:cubicBezTo>
                  <a:cubicBezTo>
                    <a:pt x="4548" y="1882"/>
                    <a:pt x="3810" y="1"/>
                    <a:pt x="227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2" name="Google Shape;662;p21"/>
          <p:cNvSpPr/>
          <p:nvPr/>
        </p:nvSpPr>
        <p:spPr>
          <a:xfrm>
            <a:off x="2388677" y="8069652"/>
            <a:ext cx="258896" cy="288298"/>
          </a:xfrm>
          <a:custGeom>
            <a:avLst/>
            <a:gdLst/>
            <a:ahLst/>
            <a:cxnLst/>
            <a:rect l="l" t="t" r="r" b="b"/>
            <a:pathLst>
              <a:path w="11764" h="13100" extrusionOk="0">
                <a:moveTo>
                  <a:pt x="6334" y="3466"/>
                </a:moveTo>
                <a:cubicBezTo>
                  <a:pt x="6453" y="3466"/>
                  <a:pt x="6549" y="3561"/>
                  <a:pt x="6549" y="3680"/>
                </a:cubicBezTo>
                <a:lnTo>
                  <a:pt x="6549" y="3942"/>
                </a:lnTo>
                <a:lnTo>
                  <a:pt x="5203" y="3942"/>
                </a:lnTo>
                <a:lnTo>
                  <a:pt x="5203" y="3680"/>
                </a:lnTo>
                <a:cubicBezTo>
                  <a:pt x="5203" y="3561"/>
                  <a:pt x="5299" y="3466"/>
                  <a:pt x="5406" y="3466"/>
                </a:cubicBezTo>
                <a:close/>
                <a:moveTo>
                  <a:pt x="7906" y="4323"/>
                </a:moveTo>
                <a:cubicBezTo>
                  <a:pt x="8061" y="4323"/>
                  <a:pt x="8204" y="4466"/>
                  <a:pt x="8204" y="4620"/>
                </a:cubicBezTo>
                <a:lnTo>
                  <a:pt x="8204" y="4835"/>
                </a:lnTo>
                <a:lnTo>
                  <a:pt x="8192" y="4835"/>
                </a:lnTo>
                <a:cubicBezTo>
                  <a:pt x="8192" y="5216"/>
                  <a:pt x="7882" y="5525"/>
                  <a:pt x="7501" y="5525"/>
                </a:cubicBezTo>
                <a:lnTo>
                  <a:pt x="7382" y="5525"/>
                </a:lnTo>
                <a:lnTo>
                  <a:pt x="7382" y="5347"/>
                </a:lnTo>
                <a:cubicBezTo>
                  <a:pt x="7370" y="5228"/>
                  <a:pt x="7278" y="5168"/>
                  <a:pt x="7186" y="5168"/>
                </a:cubicBezTo>
                <a:cubicBezTo>
                  <a:pt x="7093" y="5168"/>
                  <a:pt x="7001" y="5228"/>
                  <a:pt x="6989" y="5347"/>
                </a:cubicBezTo>
                <a:lnTo>
                  <a:pt x="6989" y="5525"/>
                </a:lnTo>
                <a:lnTo>
                  <a:pt x="4763" y="5525"/>
                </a:lnTo>
                <a:lnTo>
                  <a:pt x="4763" y="5347"/>
                </a:lnTo>
                <a:cubicBezTo>
                  <a:pt x="4763" y="5216"/>
                  <a:pt x="4667" y="5150"/>
                  <a:pt x="4572" y="5150"/>
                </a:cubicBezTo>
                <a:cubicBezTo>
                  <a:pt x="4477" y="5150"/>
                  <a:pt x="4382" y="5216"/>
                  <a:pt x="4382" y="5347"/>
                </a:cubicBezTo>
                <a:lnTo>
                  <a:pt x="4382" y="5525"/>
                </a:lnTo>
                <a:lnTo>
                  <a:pt x="4251" y="5525"/>
                </a:lnTo>
                <a:cubicBezTo>
                  <a:pt x="3870" y="5525"/>
                  <a:pt x="3560" y="5216"/>
                  <a:pt x="3560" y="4835"/>
                </a:cubicBezTo>
                <a:lnTo>
                  <a:pt x="3560" y="4620"/>
                </a:lnTo>
                <a:cubicBezTo>
                  <a:pt x="3560" y="4466"/>
                  <a:pt x="3703" y="4323"/>
                  <a:pt x="3858" y="4323"/>
                </a:cubicBezTo>
                <a:close/>
                <a:moveTo>
                  <a:pt x="8180" y="5656"/>
                </a:moveTo>
                <a:lnTo>
                  <a:pt x="8192" y="7026"/>
                </a:lnTo>
                <a:cubicBezTo>
                  <a:pt x="8192" y="7192"/>
                  <a:pt x="8061" y="7323"/>
                  <a:pt x="7894" y="7323"/>
                </a:cubicBezTo>
                <a:lnTo>
                  <a:pt x="3858" y="7323"/>
                </a:lnTo>
                <a:cubicBezTo>
                  <a:pt x="3691" y="7323"/>
                  <a:pt x="3560" y="7192"/>
                  <a:pt x="3560" y="7026"/>
                </a:cubicBezTo>
                <a:lnTo>
                  <a:pt x="3560" y="5656"/>
                </a:lnTo>
                <a:cubicBezTo>
                  <a:pt x="3751" y="5823"/>
                  <a:pt x="4001" y="5906"/>
                  <a:pt x="4251" y="5906"/>
                </a:cubicBezTo>
                <a:lnTo>
                  <a:pt x="4370" y="5906"/>
                </a:lnTo>
                <a:lnTo>
                  <a:pt x="4370" y="6085"/>
                </a:lnTo>
                <a:cubicBezTo>
                  <a:pt x="4370" y="6210"/>
                  <a:pt x="4465" y="6272"/>
                  <a:pt x="4560" y="6272"/>
                </a:cubicBezTo>
                <a:cubicBezTo>
                  <a:pt x="4656" y="6272"/>
                  <a:pt x="4751" y="6210"/>
                  <a:pt x="4751" y="6085"/>
                </a:cubicBezTo>
                <a:lnTo>
                  <a:pt x="4751" y="5906"/>
                </a:lnTo>
                <a:lnTo>
                  <a:pt x="6989" y="5906"/>
                </a:lnTo>
                <a:lnTo>
                  <a:pt x="6989" y="6085"/>
                </a:lnTo>
                <a:cubicBezTo>
                  <a:pt x="6977" y="6222"/>
                  <a:pt x="7078" y="6290"/>
                  <a:pt x="7180" y="6290"/>
                </a:cubicBezTo>
                <a:cubicBezTo>
                  <a:pt x="7281" y="6290"/>
                  <a:pt x="7382" y="6222"/>
                  <a:pt x="7370" y="6085"/>
                </a:cubicBezTo>
                <a:lnTo>
                  <a:pt x="7370" y="5906"/>
                </a:lnTo>
                <a:lnTo>
                  <a:pt x="7489" y="5906"/>
                </a:lnTo>
                <a:cubicBezTo>
                  <a:pt x="7751" y="5906"/>
                  <a:pt x="7989" y="5823"/>
                  <a:pt x="8180" y="5656"/>
                </a:cubicBezTo>
                <a:close/>
                <a:moveTo>
                  <a:pt x="1274" y="7168"/>
                </a:moveTo>
                <a:cubicBezTo>
                  <a:pt x="1310" y="7168"/>
                  <a:pt x="1346" y="7192"/>
                  <a:pt x="1346" y="7228"/>
                </a:cubicBezTo>
                <a:lnTo>
                  <a:pt x="1346" y="7680"/>
                </a:lnTo>
                <a:cubicBezTo>
                  <a:pt x="1346" y="7704"/>
                  <a:pt x="1310" y="7740"/>
                  <a:pt x="1274" y="7740"/>
                </a:cubicBezTo>
                <a:lnTo>
                  <a:pt x="893" y="7740"/>
                </a:lnTo>
                <a:cubicBezTo>
                  <a:pt x="607" y="7740"/>
                  <a:pt x="381" y="7514"/>
                  <a:pt x="381" y="7228"/>
                </a:cubicBezTo>
                <a:cubicBezTo>
                  <a:pt x="381" y="7192"/>
                  <a:pt x="417" y="7168"/>
                  <a:pt x="441" y="7168"/>
                </a:cubicBezTo>
                <a:close/>
                <a:moveTo>
                  <a:pt x="11311" y="7168"/>
                </a:moveTo>
                <a:cubicBezTo>
                  <a:pt x="11347" y="7168"/>
                  <a:pt x="11383" y="7192"/>
                  <a:pt x="11383" y="7228"/>
                </a:cubicBezTo>
                <a:cubicBezTo>
                  <a:pt x="11383" y="7514"/>
                  <a:pt x="11144" y="7740"/>
                  <a:pt x="10871" y="7740"/>
                </a:cubicBezTo>
                <a:lnTo>
                  <a:pt x="10490" y="7740"/>
                </a:lnTo>
                <a:cubicBezTo>
                  <a:pt x="10454" y="7740"/>
                  <a:pt x="10418" y="7716"/>
                  <a:pt x="10418" y="7680"/>
                </a:cubicBezTo>
                <a:lnTo>
                  <a:pt x="10418" y="7228"/>
                </a:lnTo>
                <a:cubicBezTo>
                  <a:pt x="10418" y="7192"/>
                  <a:pt x="10454" y="7168"/>
                  <a:pt x="10490" y="7168"/>
                </a:cubicBezTo>
                <a:close/>
                <a:moveTo>
                  <a:pt x="6096" y="9026"/>
                </a:moveTo>
                <a:lnTo>
                  <a:pt x="6096" y="10443"/>
                </a:lnTo>
                <a:lnTo>
                  <a:pt x="5691" y="10443"/>
                </a:lnTo>
                <a:lnTo>
                  <a:pt x="5680" y="9026"/>
                </a:lnTo>
                <a:close/>
                <a:moveTo>
                  <a:pt x="6489" y="10824"/>
                </a:moveTo>
                <a:cubicBezTo>
                  <a:pt x="6644" y="10824"/>
                  <a:pt x="6763" y="10943"/>
                  <a:pt x="6763" y="11097"/>
                </a:cubicBezTo>
                <a:lnTo>
                  <a:pt x="6763" y="11228"/>
                </a:lnTo>
                <a:lnTo>
                  <a:pt x="5001" y="11228"/>
                </a:lnTo>
                <a:lnTo>
                  <a:pt x="5001" y="11097"/>
                </a:lnTo>
                <a:cubicBezTo>
                  <a:pt x="5001" y="10943"/>
                  <a:pt x="5120" y="10824"/>
                  <a:pt x="5275" y="10824"/>
                </a:cubicBezTo>
                <a:close/>
                <a:moveTo>
                  <a:pt x="3560" y="12276"/>
                </a:moveTo>
                <a:cubicBezTo>
                  <a:pt x="3858" y="12276"/>
                  <a:pt x="3858" y="12729"/>
                  <a:pt x="3560" y="12729"/>
                </a:cubicBezTo>
                <a:lnTo>
                  <a:pt x="3167" y="12729"/>
                </a:lnTo>
                <a:cubicBezTo>
                  <a:pt x="2870" y="12729"/>
                  <a:pt x="2870" y="12276"/>
                  <a:pt x="3167" y="12276"/>
                </a:cubicBezTo>
                <a:close/>
                <a:moveTo>
                  <a:pt x="8597" y="12276"/>
                </a:moveTo>
                <a:cubicBezTo>
                  <a:pt x="8894" y="12276"/>
                  <a:pt x="8894" y="12729"/>
                  <a:pt x="8597" y="12729"/>
                </a:cubicBezTo>
                <a:lnTo>
                  <a:pt x="8204" y="12729"/>
                </a:lnTo>
                <a:cubicBezTo>
                  <a:pt x="7894" y="12729"/>
                  <a:pt x="7894" y="12276"/>
                  <a:pt x="8204" y="12276"/>
                </a:cubicBezTo>
                <a:close/>
                <a:moveTo>
                  <a:pt x="3822" y="1"/>
                </a:moveTo>
                <a:cubicBezTo>
                  <a:pt x="2584" y="1"/>
                  <a:pt x="1631" y="1108"/>
                  <a:pt x="1822" y="2334"/>
                </a:cubicBezTo>
                <a:lnTo>
                  <a:pt x="2370" y="6014"/>
                </a:lnTo>
                <a:cubicBezTo>
                  <a:pt x="2441" y="6525"/>
                  <a:pt x="2727" y="7002"/>
                  <a:pt x="3143" y="7323"/>
                </a:cubicBezTo>
                <a:lnTo>
                  <a:pt x="2917" y="7323"/>
                </a:lnTo>
                <a:cubicBezTo>
                  <a:pt x="2334" y="7323"/>
                  <a:pt x="1858" y="7799"/>
                  <a:pt x="1858" y="8383"/>
                </a:cubicBezTo>
                <a:lnTo>
                  <a:pt x="1858" y="8645"/>
                </a:lnTo>
                <a:lnTo>
                  <a:pt x="1608" y="8645"/>
                </a:lnTo>
                <a:cubicBezTo>
                  <a:pt x="1453" y="8645"/>
                  <a:pt x="1310" y="8502"/>
                  <a:pt x="1310" y="8347"/>
                </a:cubicBezTo>
                <a:lnTo>
                  <a:pt x="1310" y="8121"/>
                </a:lnTo>
                <a:cubicBezTo>
                  <a:pt x="1548" y="8097"/>
                  <a:pt x="1727" y="7907"/>
                  <a:pt x="1727" y="7668"/>
                </a:cubicBezTo>
                <a:lnTo>
                  <a:pt x="1727" y="7228"/>
                </a:lnTo>
                <a:cubicBezTo>
                  <a:pt x="1727" y="6978"/>
                  <a:pt x="1524" y="6776"/>
                  <a:pt x="1274" y="6776"/>
                </a:cubicBezTo>
                <a:lnTo>
                  <a:pt x="441" y="6776"/>
                </a:lnTo>
                <a:cubicBezTo>
                  <a:pt x="203" y="6776"/>
                  <a:pt x="0" y="6978"/>
                  <a:pt x="0" y="7228"/>
                </a:cubicBezTo>
                <a:cubicBezTo>
                  <a:pt x="0" y="7716"/>
                  <a:pt x="393" y="8121"/>
                  <a:pt x="893" y="8121"/>
                </a:cubicBezTo>
                <a:lnTo>
                  <a:pt x="929" y="8121"/>
                </a:lnTo>
                <a:lnTo>
                  <a:pt x="929" y="8347"/>
                </a:lnTo>
                <a:cubicBezTo>
                  <a:pt x="929" y="8716"/>
                  <a:pt x="1227" y="9014"/>
                  <a:pt x="1608" y="9014"/>
                </a:cubicBezTo>
                <a:lnTo>
                  <a:pt x="2917" y="9014"/>
                </a:lnTo>
                <a:cubicBezTo>
                  <a:pt x="3155" y="9002"/>
                  <a:pt x="3155" y="8657"/>
                  <a:pt x="2917" y="8633"/>
                </a:cubicBezTo>
                <a:lnTo>
                  <a:pt x="2239" y="8633"/>
                </a:lnTo>
                <a:lnTo>
                  <a:pt x="2239" y="8371"/>
                </a:lnTo>
                <a:cubicBezTo>
                  <a:pt x="2239" y="8002"/>
                  <a:pt x="2536" y="7704"/>
                  <a:pt x="2905" y="7704"/>
                </a:cubicBezTo>
                <a:lnTo>
                  <a:pt x="8847" y="7704"/>
                </a:lnTo>
                <a:cubicBezTo>
                  <a:pt x="9216" y="7704"/>
                  <a:pt x="9513" y="8002"/>
                  <a:pt x="9513" y="8371"/>
                </a:cubicBezTo>
                <a:lnTo>
                  <a:pt x="9513" y="8633"/>
                </a:lnTo>
                <a:lnTo>
                  <a:pt x="3822" y="8633"/>
                </a:lnTo>
                <a:cubicBezTo>
                  <a:pt x="3815" y="8632"/>
                  <a:pt x="3808" y="8632"/>
                  <a:pt x="3801" y="8632"/>
                </a:cubicBezTo>
                <a:cubicBezTo>
                  <a:pt x="3555" y="8632"/>
                  <a:pt x="3555" y="9015"/>
                  <a:pt x="3801" y="9015"/>
                </a:cubicBezTo>
                <a:cubicBezTo>
                  <a:pt x="3808" y="9015"/>
                  <a:pt x="3815" y="9015"/>
                  <a:pt x="3822" y="9014"/>
                </a:cubicBezTo>
                <a:lnTo>
                  <a:pt x="5299" y="9014"/>
                </a:lnTo>
                <a:lnTo>
                  <a:pt x="5299" y="10431"/>
                </a:lnTo>
                <a:lnTo>
                  <a:pt x="5275" y="10431"/>
                </a:lnTo>
                <a:cubicBezTo>
                  <a:pt x="4906" y="10431"/>
                  <a:pt x="4620" y="10728"/>
                  <a:pt x="4620" y="11086"/>
                </a:cubicBezTo>
                <a:lnTo>
                  <a:pt x="4620" y="11217"/>
                </a:lnTo>
                <a:lnTo>
                  <a:pt x="4406" y="11217"/>
                </a:lnTo>
                <a:cubicBezTo>
                  <a:pt x="3977" y="11217"/>
                  <a:pt x="3584" y="11478"/>
                  <a:pt x="3417" y="11883"/>
                </a:cubicBezTo>
                <a:lnTo>
                  <a:pt x="3167" y="11883"/>
                </a:lnTo>
                <a:cubicBezTo>
                  <a:pt x="3152" y="11882"/>
                  <a:pt x="3137" y="11882"/>
                  <a:pt x="3122" y="11882"/>
                </a:cubicBezTo>
                <a:cubicBezTo>
                  <a:pt x="2325" y="11882"/>
                  <a:pt x="2325" y="13099"/>
                  <a:pt x="3122" y="13099"/>
                </a:cubicBezTo>
                <a:cubicBezTo>
                  <a:pt x="3137" y="13099"/>
                  <a:pt x="3152" y="13099"/>
                  <a:pt x="3167" y="13098"/>
                </a:cubicBezTo>
                <a:lnTo>
                  <a:pt x="3560" y="13098"/>
                </a:lnTo>
                <a:cubicBezTo>
                  <a:pt x="4215" y="13098"/>
                  <a:pt x="4417" y="12205"/>
                  <a:pt x="3822" y="11931"/>
                </a:cubicBezTo>
                <a:cubicBezTo>
                  <a:pt x="3941" y="11729"/>
                  <a:pt x="4167" y="11609"/>
                  <a:pt x="4406" y="11609"/>
                </a:cubicBezTo>
                <a:lnTo>
                  <a:pt x="7358" y="11609"/>
                </a:lnTo>
                <a:cubicBezTo>
                  <a:pt x="7368" y="11609"/>
                  <a:pt x="7378" y="11609"/>
                  <a:pt x="7388" y="11609"/>
                </a:cubicBezTo>
                <a:cubicBezTo>
                  <a:pt x="7615" y="11609"/>
                  <a:pt x="7828" y="11737"/>
                  <a:pt x="7954" y="11931"/>
                </a:cubicBezTo>
                <a:cubicBezTo>
                  <a:pt x="7350" y="12203"/>
                  <a:pt x="7546" y="13098"/>
                  <a:pt x="8203" y="13098"/>
                </a:cubicBezTo>
                <a:cubicBezTo>
                  <a:pt x="8207" y="13098"/>
                  <a:pt x="8211" y="13098"/>
                  <a:pt x="8216" y="13098"/>
                </a:cubicBezTo>
                <a:lnTo>
                  <a:pt x="8597" y="13098"/>
                </a:lnTo>
                <a:cubicBezTo>
                  <a:pt x="8610" y="13099"/>
                  <a:pt x="8624" y="13099"/>
                  <a:pt x="8638" y="13099"/>
                </a:cubicBezTo>
                <a:cubicBezTo>
                  <a:pt x="8976" y="13099"/>
                  <a:pt x="9239" y="12822"/>
                  <a:pt x="9239" y="12491"/>
                </a:cubicBezTo>
                <a:cubicBezTo>
                  <a:pt x="9239" y="12148"/>
                  <a:pt x="8976" y="11882"/>
                  <a:pt x="8640" y="11882"/>
                </a:cubicBezTo>
                <a:cubicBezTo>
                  <a:pt x="8625" y="11882"/>
                  <a:pt x="8611" y="11882"/>
                  <a:pt x="8597" y="11883"/>
                </a:cubicBezTo>
                <a:lnTo>
                  <a:pt x="8358" y="11883"/>
                </a:lnTo>
                <a:cubicBezTo>
                  <a:pt x="8192" y="11478"/>
                  <a:pt x="7799" y="11217"/>
                  <a:pt x="7370" y="11217"/>
                </a:cubicBezTo>
                <a:lnTo>
                  <a:pt x="7156" y="11217"/>
                </a:lnTo>
                <a:lnTo>
                  <a:pt x="7156" y="11086"/>
                </a:lnTo>
                <a:cubicBezTo>
                  <a:pt x="7156" y="10728"/>
                  <a:pt x="6858" y="10431"/>
                  <a:pt x="6501" y="10431"/>
                </a:cubicBezTo>
                <a:lnTo>
                  <a:pt x="6477" y="10431"/>
                </a:lnTo>
                <a:lnTo>
                  <a:pt x="6477" y="9014"/>
                </a:lnTo>
                <a:lnTo>
                  <a:pt x="10156" y="9014"/>
                </a:lnTo>
                <a:cubicBezTo>
                  <a:pt x="10537" y="9014"/>
                  <a:pt x="10835" y="8716"/>
                  <a:pt x="10835" y="8347"/>
                </a:cubicBezTo>
                <a:lnTo>
                  <a:pt x="10835" y="8133"/>
                </a:lnTo>
                <a:lnTo>
                  <a:pt x="10871" y="8133"/>
                </a:lnTo>
                <a:cubicBezTo>
                  <a:pt x="11371" y="8133"/>
                  <a:pt x="11764" y="7728"/>
                  <a:pt x="11764" y="7240"/>
                </a:cubicBezTo>
                <a:cubicBezTo>
                  <a:pt x="11764" y="6990"/>
                  <a:pt x="11561" y="6787"/>
                  <a:pt x="11323" y="6787"/>
                </a:cubicBezTo>
                <a:lnTo>
                  <a:pt x="11311" y="6776"/>
                </a:lnTo>
                <a:lnTo>
                  <a:pt x="10490" y="6776"/>
                </a:lnTo>
                <a:cubicBezTo>
                  <a:pt x="10240" y="6776"/>
                  <a:pt x="10037" y="6978"/>
                  <a:pt x="10037" y="7228"/>
                </a:cubicBezTo>
                <a:lnTo>
                  <a:pt x="10037" y="7668"/>
                </a:lnTo>
                <a:cubicBezTo>
                  <a:pt x="10037" y="7907"/>
                  <a:pt x="10216" y="8097"/>
                  <a:pt x="10442" y="8121"/>
                </a:cubicBezTo>
                <a:lnTo>
                  <a:pt x="10442" y="8335"/>
                </a:lnTo>
                <a:cubicBezTo>
                  <a:pt x="10442" y="8502"/>
                  <a:pt x="10311" y="8633"/>
                  <a:pt x="10144" y="8633"/>
                </a:cubicBezTo>
                <a:lnTo>
                  <a:pt x="9906" y="8633"/>
                </a:lnTo>
                <a:lnTo>
                  <a:pt x="9906" y="8383"/>
                </a:lnTo>
                <a:cubicBezTo>
                  <a:pt x="9906" y="7799"/>
                  <a:pt x="9430" y="7323"/>
                  <a:pt x="8847" y="7323"/>
                </a:cubicBezTo>
                <a:lnTo>
                  <a:pt x="8620" y="7323"/>
                </a:lnTo>
                <a:cubicBezTo>
                  <a:pt x="9037" y="7002"/>
                  <a:pt x="9323" y="6525"/>
                  <a:pt x="9394" y="6002"/>
                </a:cubicBezTo>
                <a:lnTo>
                  <a:pt x="9811" y="3239"/>
                </a:lnTo>
                <a:cubicBezTo>
                  <a:pt x="9823" y="3132"/>
                  <a:pt x="9751" y="3037"/>
                  <a:pt x="9644" y="3013"/>
                </a:cubicBezTo>
                <a:cubicBezTo>
                  <a:pt x="9637" y="3012"/>
                  <a:pt x="9630" y="3012"/>
                  <a:pt x="9623" y="3012"/>
                </a:cubicBezTo>
                <a:cubicBezTo>
                  <a:pt x="9534" y="3012"/>
                  <a:pt x="9441" y="3080"/>
                  <a:pt x="9430" y="3180"/>
                </a:cubicBezTo>
                <a:lnTo>
                  <a:pt x="9013" y="5954"/>
                </a:lnTo>
                <a:cubicBezTo>
                  <a:pt x="8966" y="6287"/>
                  <a:pt x="8811" y="6597"/>
                  <a:pt x="8585" y="6847"/>
                </a:cubicBezTo>
                <a:lnTo>
                  <a:pt x="8585" y="4620"/>
                </a:lnTo>
                <a:cubicBezTo>
                  <a:pt x="8585" y="4251"/>
                  <a:pt x="8275" y="3942"/>
                  <a:pt x="7906" y="3942"/>
                </a:cubicBezTo>
                <a:lnTo>
                  <a:pt x="6942" y="3942"/>
                </a:lnTo>
                <a:lnTo>
                  <a:pt x="6942" y="3680"/>
                </a:lnTo>
                <a:cubicBezTo>
                  <a:pt x="6942" y="3358"/>
                  <a:pt x="6680" y="3085"/>
                  <a:pt x="6346" y="3085"/>
                </a:cubicBezTo>
                <a:lnTo>
                  <a:pt x="5418" y="3085"/>
                </a:lnTo>
                <a:cubicBezTo>
                  <a:pt x="5096" y="3085"/>
                  <a:pt x="4822" y="3358"/>
                  <a:pt x="4822" y="3680"/>
                </a:cubicBezTo>
                <a:lnTo>
                  <a:pt x="4822" y="3942"/>
                </a:lnTo>
                <a:lnTo>
                  <a:pt x="3858" y="3942"/>
                </a:lnTo>
                <a:cubicBezTo>
                  <a:pt x="3477" y="3942"/>
                  <a:pt x="3179" y="4251"/>
                  <a:pt x="3179" y="4620"/>
                </a:cubicBezTo>
                <a:lnTo>
                  <a:pt x="3179" y="6835"/>
                </a:lnTo>
                <a:cubicBezTo>
                  <a:pt x="2941" y="6597"/>
                  <a:pt x="2798" y="6275"/>
                  <a:pt x="2751" y="5942"/>
                </a:cubicBezTo>
                <a:lnTo>
                  <a:pt x="2191" y="2263"/>
                </a:lnTo>
                <a:cubicBezTo>
                  <a:pt x="2037" y="1270"/>
                  <a:pt x="2800" y="382"/>
                  <a:pt x="3802" y="382"/>
                </a:cubicBezTo>
                <a:cubicBezTo>
                  <a:pt x="3809" y="382"/>
                  <a:pt x="3815" y="382"/>
                  <a:pt x="3822" y="382"/>
                </a:cubicBezTo>
                <a:lnTo>
                  <a:pt x="7930" y="382"/>
                </a:lnTo>
                <a:cubicBezTo>
                  <a:pt x="7936" y="382"/>
                  <a:pt x="7943" y="382"/>
                  <a:pt x="7950" y="382"/>
                </a:cubicBezTo>
                <a:cubicBezTo>
                  <a:pt x="8952" y="382"/>
                  <a:pt x="9715" y="1270"/>
                  <a:pt x="9561" y="2263"/>
                </a:cubicBezTo>
                <a:cubicBezTo>
                  <a:pt x="9541" y="2403"/>
                  <a:pt x="9651" y="2483"/>
                  <a:pt x="9758" y="2483"/>
                </a:cubicBezTo>
                <a:cubicBezTo>
                  <a:pt x="9843" y="2483"/>
                  <a:pt x="9926" y="2433"/>
                  <a:pt x="9942" y="2323"/>
                </a:cubicBezTo>
                <a:cubicBezTo>
                  <a:pt x="10121" y="1096"/>
                  <a:pt x="9168" y="1"/>
                  <a:pt x="794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3" name="Google Shape;663;p21"/>
          <p:cNvGrpSpPr/>
          <p:nvPr/>
        </p:nvGrpSpPr>
        <p:grpSpPr>
          <a:xfrm>
            <a:off x="1951837" y="8069624"/>
            <a:ext cx="293756" cy="288518"/>
            <a:chOff x="1662100" y="1605675"/>
            <a:chExt cx="333700" cy="327750"/>
          </a:xfrm>
        </p:grpSpPr>
        <p:sp>
          <p:nvSpPr>
            <p:cNvPr id="664" name="Google Shape;664;p21"/>
            <p:cNvSpPr/>
            <p:nvPr/>
          </p:nvSpPr>
          <p:spPr>
            <a:xfrm>
              <a:off x="1662100" y="1605675"/>
              <a:ext cx="333700" cy="327750"/>
            </a:xfrm>
            <a:custGeom>
              <a:avLst/>
              <a:gdLst/>
              <a:ahLst/>
              <a:cxnLst/>
              <a:rect l="l" t="t" r="r" b="b"/>
              <a:pathLst>
                <a:path w="13348" h="13110" extrusionOk="0">
                  <a:moveTo>
                    <a:pt x="7847" y="382"/>
                  </a:moveTo>
                  <a:cubicBezTo>
                    <a:pt x="7990" y="382"/>
                    <a:pt x="8109" y="501"/>
                    <a:pt x="8121" y="644"/>
                  </a:cubicBezTo>
                  <a:lnTo>
                    <a:pt x="8121" y="5347"/>
                  </a:lnTo>
                  <a:lnTo>
                    <a:pt x="6478" y="5347"/>
                  </a:lnTo>
                  <a:cubicBezTo>
                    <a:pt x="6216" y="5347"/>
                    <a:pt x="5989" y="5573"/>
                    <a:pt x="6001" y="5835"/>
                  </a:cubicBezTo>
                  <a:lnTo>
                    <a:pt x="6001" y="10252"/>
                  </a:lnTo>
                  <a:cubicBezTo>
                    <a:pt x="6001" y="10383"/>
                    <a:pt x="6097" y="10449"/>
                    <a:pt x="6192" y="10449"/>
                  </a:cubicBezTo>
                  <a:cubicBezTo>
                    <a:pt x="6287" y="10449"/>
                    <a:pt x="6382" y="10383"/>
                    <a:pt x="6382" y="10252"/>
                  </a:cubicBezTo>
                  <a:lnTo>
                    <a:pt x="6382" y="5835"/>
                  </a:lnTo>
                  <a:cubicBezTo>
                    <a:pt x="6382" y="5775"/>
                    <a:pt x="6430" y="5728"/>
                    <a:pt x="6478" y="5728"/>
                  </a:cubicBezTo>
                  <a:lnTo>
                    <a:pt x="11990" y="5728"/>
                  </a:lnTo>
                  <a:cubicBezTo>
                    <a:pt x="12050" y="5728"/>
                    <a:pt x="12097" y="5775"/>
                    <a:pt x="12097" y="5835"/>
                  </a:cubicBezTo>
                  <a:lnTo>
                    <a:pt x="12097" y="11740"/>
                  </a:lnTo>
                  <a:lnTo>
                    <a:pt x="6370" y="11740"/>
                  </a:lnTo>
                  <a:lnTo>
                    <a:pt x="6370" y="11145"/>
                  </a:lnTo>
                  <a:cubicBezTo>
                    <a:pt x="6370" y="11020"/>
                    <a:pt x="6275" y="10958"/>
                    <a:pt x="6180" y="10958"/>
                  </a:cubicBezTo>
                  <a:cubicBezTo>
                    <a:pt x="6085" y="10958"/>
                    <a:pt x="5989" y="11020"/>
                    <a:pt x="5989" y="11145"/>
                  </a:cubicBezTo>
                  <a:lnTo>
                    <a:pt x="5989" y="11740"/>
                  </a:lnTo>
                  <a:lnTo>
                    <a:pt x="1489" y="11740"/>
                  </a:lnTo>
                  <a:lnTo>
                    <a:pt x="1489" y="644"/>
                  </a:lnTo>
                  <a:cubicBezTo>
                    <a:pt x="1489" y="501"/>
                    <a:pt x="1608" y="382"/>
                    <a:pt x="1763" y="382"/>
                  </a:cubicBezTo>
                  <a:close/>
                  <a:moveTo>
                    <a:pt x="12669" y="12133"/>
                  </a:moveTo>
                  <a:cubicBezTo>
                    <a:pt x="13062" y="12133"/>
                    <a:pt x="13062" y="12729"/>
                    <a:pt x="12669" y="12729"/>
                  </a:cubicBezTo>
                  <a:lnTo>
                    <a:pt x="917" y="12729"/>
                  </a:lnTo>
                  <a:cubicBezTo>
                    <a:pt x="512" y="12729"/>
                    <a:pt x="512" y="12133"/>
                    <a:pt x="917" y="12133"/>
                  </a:cubicBezTo>
                  <a:close/>
                  <a:moveTo>
                    <a:pt x="1763" y="1"/>
                  </a:moveTo>
                  <a:cubicBezTo>
                    <a:pt x="1394" y="1"/>
                    <a:pt x="1108" y="287"/>
                    <a:pt x="1108" y="644"/>
                  </a:cubicBezTo>
                  <a:lnTo>
                    <a:pt x="1108" y="11740"/>
                  </a:lnTo>
                  <a:lnTo>
                    <a:pt x="917" y="11740"/>
                  </a:lnTo>
                  <a:cubicBezTo>
                    <a:pt x="1" y="11740"/>
                    <a:pt x="1" y="13110"/>
                    <a:pt x="917" y="13110"/>
                  </a:cubicBezTo>
                  <a:lnTo>
                    <a:pt x="12669" y="13110"/>
                  </a:lnTo>
                  <a:cubicBezTo>
                    <a:pt x="13038" y="13110"/>
                    <a:pt x="13347" y="12800"/>
                    <a:pt x="13347" y="12431"/>
                  </a:cubicBezTo>
                  <a:cubicBezTo>
                    <a:pt x="13347" y="12050"/>
                    <a:pt x="13038" y="11740"/>
                    <a:pt x="12669" y="11740"/>
                  </a:cubicBezTo>
                  <a:lnTo>
                    <a:pt x="12478" y="11740"/>
                  </a:lnTo>
                  <a:lnTo>
                    <a:pt x="12478" y="5835"/>
                  </a:lnTo>
                  <a:cubicBezTo>
                    <a:pt x="12478" y="5561"/>
                    <a:pt x="12252" y="5347"/>
                    <a:pt x="11990" y="5347"/>
                  </a:cubicBezTo>
                  <a:lnTo>
                    <a:pt x="8502" y="5347"/>
                  </a:lnTo>
                  <a:lnTo>
                    <a:pt x="8502" y="644"/>
                  </a:lnTo>
                  <a:cubicBezTo>
                    <a:pt x="8502" y="287"/>
                    <a:pt x="8204" y="1"/>
                    <a:pt x="78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1"/>
            <p:cNvSpPr/>
            <p:nvPr/>
          </p:nvSpPr>
          <p:spPr>
            <a:xfrm>
              <a:off x="1713900" y="1634850"/>
              <a:ext cx="38700" cy="38725"/>
            </a:xfrm>
            <a:custGeom>
              <a:avLst/>
              <a:gdLst/>
              <a:ahLst/>
              <a:cxnLst/>
              <a:rect l="l" t="t" r="r" b="b"/>
              <a:pathLst>
                <a:path w="1548" h="1549" extrusionOk="0">
                  <a:moveTo>
                    <a:pt x="1167" y="382"/>
                  </a:moveTo>
                  <a:lnTo>
                    <a:pt x="1167" y="1167"/>
                  </a:lnTo>
                  <a:lnTo>
                    <a:pt x="381" y="1167"/>
                  </a:lnTo>
                  <a:lnTo>
                    <a:pt x="381" y="382"/>
                  </a:lnTo>
                  <a:close/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lnTo>
                    <a:pt x="0" y="1167"/>
                  </a:lnTo>
                  <a:cubicBezTo>
                    <a:pt x="0" y="1382"/>
                    <a:pt x="167" y="1548"/>
                    <a:pt x="381" y="1548"/>
                  </a:cubicBezTo>
                  <a:lnTo>
                    <a:pt x="1167" y="1548"/>
                  </a:lnTo>
                  <a:cubicBezTo>
                    <a:pt x="1369" y="1548"/>
                    <a:pt x="1548" y="1382"/>
                    <a:pt x="1548" y="1167"/>
                  </a:cubicBezTo>
                  <a:lnTo>
                    <a:pt x="1548" y="382"/>
                  </a:lnTo>
                  <a:cubicBezTo>
                    <a:pt x="1548" y="167"/>
                    <a:pt x="1369" y="1"/>
                    <a:pt x="1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1"/>
            <p:cNvSpPr/>
            <p:nvPr/>
          </p:nvSpPr>
          <p:spPr>
            <a:xfrm>
              <a:off x="1762700" y="1634850"/>
              <a:ext cx="38725" cy="38725"/>
            </a:xfrm>
            <a:custGeom>
              <a:avLst/>
              <a:gdLst/>
              <a:ahLst/>
              <a:cxnLst/>
              <a:rect l="l" t="t" r="r" b="b"/>
              <a:pathLst>
                <a:path w="1549" h="1549" extrusionOk="0">
                  <a:moveTo>
                    <a:pt x="1168" y="382"/>
                  </a:moveTo>
                  <a:lnTo>
                    <a:pt x="1168" y="1167"/>
                  </a:lnTo>
                  <a:lnTo>
                    <a:pt x="394" y="1167"/>
                  </a:lnTo>
                  <a:lnTo>
                    <a:pt x="394" y="382"/>
                  </a:lnTo>
                  <a:close/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lnTo>
                    <a:pt x="1" y="1167"/>
                  </a:lnTo>
                  <a:cubicBezTo>
                    <a:pt x="1" y="1382"/>
                    <a:pt x="179" y="1548"/>
                    <a:pt x="382" y="1548"/>
                  </a:cubicBezTo>
                  <a:lnTo>
                    <a:pt x="1168" y="1548"/>
                  </a:lnTo>
                  <a:cubicBezTo>
                    <a:pt x="1382" y="1548"/>
                    <a:pt x="1549" y="1382"/>
                    <a:pt x="1549" y="1167"/>
                  </a:cubicBezTo>
                  <a:lnTo>
                    <a:pt x="1549" y="382"/>
                  </a:lnTo>
                  <a:cubicBezTo>
                    <a:pt x="1549" y="167"/>
                    <a:pt x="1382" y="1"/>
                    <a:pt x="11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1"/>
            <p:cNvSpPr/>
            <p:nvPr/>
          </p:nvSpPr>
          <p:spPr>
            <a:xfrm>
              <a:off x="1811825" y="1634850"/>
              <a:ext cx="38725" cy="38725"/>
            </a:xfrm>
            <a:custGeom>
              <a:avLst/>
              <a:gdLst/>
              <a:ahLst/>
              <a:cxnLst/>
              <a:rect l="l" t="t" r="r" b="b"/>
              <a:pathLst>
                <a:path w="1549" h="1549" extrusionOk="0">
                  <a:moveTo>
                    <a:pt x="1167" y="382"/>
                  </a:moveTo>
                  <a:lnTo>
                    <a:pt x="1167" y="1167"/>
                  </a:lnTo>
                  <a:lnTo>
                    <a:pt x="381" y="1167"/>
                  </a:lnTo>
                  <a:lnTo>
                    <a:pt x="381" y="382"/>
                  </a:lnTo>
                  <a:close/>
                  <a:moveTo>
                    <a:pt x="381" y="1"/>
                  </a:moveTo>
                  <a:cubicBezTo>
                    <a:pt x="167" y="1"/>
                    <a:pt x="0" y="179"/>
                    <a:pt x="12" y="382"/>
                  </a:cubicBezTo>
                  <a:lnTo>
                    <a:pt x="12" y="1167"/>
                  </a:lnTo>
                  <a:cubicBezTo>
                    <a:pt x="12" y="1382"/>
                    <a:pt x="179" y="1548"/>
                    <a:pt x="393" y="1548"/>
                  </a:cubicBezTo>
                  <a:lnTo>
                    <a:pt x="1167" y="1548"/>
                  </a:lnTo>
                  <a:cubicBezTo>
                    <a:pt x="1381" y="1548"/>
                    <a:pt x="1548" y="1382"/>
                    <a:pt x="1548" y="1167"/>
                  </a:cubicBezTo>
                  <a:lnTo>
                    <a:pt x="1548" y="382"/>
                  </a:lnTo>
                  <a:cubicBezTo>
                    <a:pt x="1548" y="167"/>
                    <a:pt x="1381" y="1"/>
                    <a:pt x="1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1"/>
            <p:cNvSpPr/>
            <p:nvPr/>
          </p:nvSpPr>
          <p:spPr>
            <a:xfrm>
              <a:off x="1713900" y="1694975"/>
              <a:ext cx="38700" cy="38725"/>
            </a:xfrm>
            <a:custGeom>
              <a:avLst/>
              <a:gdLst/>
              <a:ahLst/>
              <a:cxnLst/>
              <a:rect l="l" t="t" r="r" b="b"/>
              <a:pathLst>
                <a:path w="1548" h="1549" extrusionOk="0">
                  <a:moveTo>
                    <a:pt x="1167" y="382"/>
                  </a:moveTo>
                  <a:lnTo>
                    <a:pt x="1167" y="1168"/>
                  </a:lnTo>
                  <a:lnTo>
                    <a:pt x="381" y="1168"/>
                  </a:lnTo>
                  <a:lnTo>
                    <a:pt x="381" y="382"/>
                  </a:lnTo>
                  <a:close/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lnTo>
                    <a:pt x="0" y="1168"/>
                  </a:lnTo>
                  <a:cubicBezTo>
                    <a:pt x="0" y="1382"/>
                    <a:pt x="167" y="1549"/>
                    <a:pt x="381" y="1549"/>
                  </a:cubicBezTo>
                  <a:lnTo>
                    <a:pt x="1167" y="1549"/>
                  </a:lnTo>
                  <a:cubicBezTo>
                    <a:pt x="1369" y="1549"/>
                    <a:pt x="1548" y="1382"/>
                    <a:pt x="1548" y="1168"/>
                  </a:cubicBezTo>
                  <a:lnTo>
                    <a:pt x="1548" y="382"/>
                  </a:lnTo>
                  <a:cubicBezTo>
                    <a:pt x="1548" y="167"/>
                    <a:pt x="1369" y="1"/>
                    <a:pt x="1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1"/>
            <p:cNvSpPr/>
            <p:nvPr/>
          </p:nvSpPr>
          <p:spPr>
            <a:xfrm>
              <a:off x="1762700" y="1694975"/>
              <a:ext cx="38725" cy="38725"/>
            </a:xfrm>
            <a:custGeom>
              <a:avLst/>
              <a:gdLst/>
              <a:ahLst/>
              <a:cxnLst/>
              <a:rect l="l" t="t" r="r" b="b"/>
              <a:pathLst>
                <a:path w="1549" h="1549" extrusionOk="0">
                  <a:moveTo>
                    <a:pt x="1168" y="382"/>
                  </a:moveTo>
                  <a:lnTo>
                    <a:pt x="1168" y="1168"/>
                  </a:lnTo>
                  <a:lnTo>
                    <a:pt x="394" y="1168"/>
                  </a:lnTo>
                  <a:lnTo>
                    <a:pt x="394" y="382"/>
                  </a:lnTo>
                  <a:close/>
                  <a:moveTo>
                    <a:pt x="382" y="1"/>
                  </a:moveTo>
                  <a:cubicBezTo>
                    <a:pt x="179" y="1"/>
                    <a:pt x="1" y="167"/>
                    <a:pt x="1" y="382"/>
                  </a:cubicBezTo>
                  <a:lnTo>
                    <a:pt x="1" y="1168"/>
                  </a:lnTo>
                  <a:cubicBezTo>
                    <a:pt x="1" y="1382"/>
                    <a:pt x="179" y="1549"/>
                    <a:pt x="382" y="1549"/>
                  </a:cubicBezTo>
                  <a:lnTo>
                    <a:pt x="1168" y="1549"/>
                  </a:lnTo>
                  <a:cubicBezTo>
                    <a:pt x="1382" y="1549"/>
                    <a:pt x="1549" y="1382"/>
                    <a:pt x="1549" y="1168"/>
                  </a:cubicBezTo>
                  <a:lnTo>
                    <a:pt x="1549" y="382"/>
                  </a:lnTo>
                  <a:cubicBezTo>
                    <a:pt x="1549" y="167"/>
                    <a:pt x="1382" y="1"/>
                    <a:pt x="11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1"/>
            <p:cNvSpPr/>
            <p:nvPr/>
          </p:nvSpPr>
          <p:spPr>
            <a:xfrm>
              <a:off x="1811825" y="1694975"/>
              <a:ext cx="38725" cy="38725"/>
            </a:xfrm>
            <a:custGeom>
              <a:avLst/>
              <a:gdLst/>
              <a:ahLst/>
              <a:cxnLst/>
              <a:rect l="l" t="t" r="r" b="b"/>
              <a:pathLst>
                <a:path w="1549" h="1549" extrusionOk="0">
                  <a:moveTo>
                    <a:pt x="1167" y="382"/>
                  </a:moveTo>
                  <a:lnTo>
                    <a:pt x="1167" y="1156"/>
                  </a:lnTo>
                  <a:lnTo>
                    <a:pt x="381" y="1156"/>
                  </a:lnTo>
                  <a:lnTo>
                    <a:pt x="381" y="382"/>
                  </a:lnTo>
                  <a:close/>
                  <a:moveTo>
                    <a:pt x="381" y="1"/>
                  </a:moveTo>
                  <a:cubicBezTo>
                    <a:pt x="167" y="1"/>
                    <a:pt x="0" y="167"/>
                    <a:pt x="0" y="382"/>
                  </a:cubicBezTo>
                  <a:lnTo>
                    <a:pt x="0" y="1168"/>
                  </a:lnTo>
                  <a:cubicBezTo>
                    <a:pt x="0" y="1382"/>
                    <a:pt x="167" y="1549"/>
                    <a:pt x="381" y="1549"/>
                  </a:cubicBezTo>
                  <a:lnTo>
                    <a:pt x="1167" y="1549"/>
                  </a:lnTo>
                  <a:cubicBezTo>
                    <a:pt x="1381" y="1549"/>
                    <a:pt x="1548" y="1370"/>
                    <a:pt x="1548" y="1168"/>
                  </a:cubicBezTo>
                  <a:lnTo>
                    <a:pt x="1548" y="370"/>
                  </a:lnTo>
                  <a:cubicBezTo>
                    <a:pt x="1548" y="167"/>
                    <a:pt x="1370" y="1"/>
                    <a:pt x="1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1"/>
            <p:cNvSpPr/>
            <p:nvPr/>
          </p:nvSpPr>
          <p:spPr>
            <a:xfrm>
              <a:off x="1713900" y="1754800"/>
              <a:ext cx="38700" cy="38725"/>
            </a:xfrm>
            <a:custGeom>
              <a:avLst/>
              <a:gdLst/>
              <a:ahLst/>
              <a:cxnLst/>
              <a:rect l="l" t="t" r="r" b="b"/>
              <a:pathLst>
                <a:path w="1548" h="1549" extrusionOk="0">
                  <a:moveTo>
                    <a:pt x="1167" y="382"/>
                  </a:moveTo>
                  <a:lnTo>
                    <a:pt x="1167" y="1168"/>
                  </a:lnTo>
                  <a:lnTo>
                    <a:pt x="381" y="1168"/>
                  </a:lnTo>
                  <a:lnTo>
                    <a:pt x="381" y="382"/>
                  </a:lnTo>
                  <a:close/>
                  <a:moveTo>
                    <a:pt x="381" y="1"/>
                  </a:moveTo>
                  <a:cubicBezTo>
                    <a:pt x="167" y="1"/>
                    <a:pt x="0" y="168"/>
                    <a:pt x="0" y="382"/>
                  </a:cubicBezTo>
                  <a:lnTo>
                    <a:pt x="0" y="1168"/>
                  </a:lnTo>
                  <a:cubicBezTo>
                    <a:pt x="0" y="1382"/>
                    <a:pt x="167" y="1549"/>
                    <a:pt x="381" y="1549"/>
                  </a:cubicBezTo>
                  <a:lnTo>
                    <a:pt x="1167" y="1549"/>
                  </a:lnTo>
                  <a:cubicBezTo>
                    <a:pt x="1369" y="1549"/>
                    <a:pt x="1548" y="1382"/>
                    <a:pt x="1548" y="1168"/>
                  </a:cubicBezTo>
                  <a:lnTo>
                    <a:pt x="1548" y="382"/>
                  </a:lnTo>
                  <a:cubicBezTo>
                    <a:pt x="1548" y="168"/>
                    <a:pt x="1369" y="1"/>
                    <a:pt x="1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1"/>
            <p:cNvSpPr/>
            <p:nvPr/>
          </p:nvSpPr>
          <p:spPr>
            <a:xfrm>
              <a:off x="1762700" y="1754800"/>
              <a:ext cx="38725" cy="38725"/>
            </a:xfrm>
            <a:custGeom>
              <a:avLst/>
              <a:gdLst/>
              <a:ahLst/>
              <a:cxnLst/>
              <a:rect l="l" t="t" r="r" b="b"/>
              <a:pathLst>
                <a:path w="1549" h="1549" extrusionOk="0">
                  <a:moveTo>
                    <a:pt x="1168" y="382"/>
                  </a:moveTo>
                  <a:lnTo>
                    <a:pt x="1168" y="1168"/>
                  </a:lnTo>
                  <a:lnTo>
                    <a:pt x="394" y="1168"/>
                  </a:lnTo>
                  <a:lnTo>
                    <a:pt x="394" y="382"/>
                  </a:lnTo>
                  <a:close/>
                  <a:moveTo>
                    <a:pt x="382" y="1"/>
                  </a:moveTo>
                  <a:cubicBezTo>
                    <a:pt x="179" y="1"/>
                    <a:pt x="1" y="168"/>
                    <a:pt x="1" y="382"/>
                  </a:cubicBezTo>
                  <a:lnTo>
                    <a:pt x="1" y="1168"/>
                  </a:lnTo>
                  <a:cubicBezTo>
                    <a:pt x="1" y="1382"/>
                    <a:pt x="179" y="1549"/>
                    <a:pt x="382" y="1549"/>
                  </a:cubicBezTo>
                  <a:lnTo>
                    <a:pt x="1168" y="1549"/>
                  </a:lnTo>
                  <a:cubicBezTo>
                    <a:pt x="1382" y="1549"/>
                    <a:pt x="1549" y="1382"/>
                    <a:pt x="1549" y="1168"/>
                  </a:cubicBezTo>
                  <a:lnTo>
                    <a:pt x="1549" y="382"/>
                  </a:lnTo>
                  <a:cubicBezTo>
                    <a:pt x="1549" y="168"/>
                    <a:pt x="1382" y="1"/>
                    <a:pt x="11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1"/>
            <p:cNvSpPr/>
            <p:nvPr/>
          </p:nvSpPr>
          <p:spPr>
            <a:xfrm>
              <a:off x="1713900" y="1814650"/>
              <a:ext cx="38700" cy="38700"/>
            </a:xfrm>
            <a:custGeom>
              <a:avLst/>
              <a:gdLst/>
              <a:ahLst/>
              <a:cxnLst/>
              <a:rect l="l" t="t" r="r" b="b"/>
              <a:pathLst>
                <a:path w="1548" h="1548" extrusionOk="0">
                  <a:moveTo>
                    <a:pt x="1167" y="393"/>
                  </a:moveTo>
                  <a:lnTo>
                    <a:pt x="1167" y="1167"/>
                  </a:lnTo>
                  <a:lnTo>
                    <a:pt x="381" y="1167"/>
                  </a:lnTo>
                  <a:lnTo>
                    <a:pt x="381" y="393"/>
                  </a:lnTo>
                  <a:close/>
                  <a:moveTo>
                    <a:pt x="381" y="0"/>
                  </a:moveTo>
                  <a:cubicBezTo>
                    <a:pt x="167" y="0"/>
                    <a:pt x="0" y="179"/>
                    <a:pt x="0" y="381"/>
                  </a:cubicBezTo>
                  <a:lnTo>
                    <a:pt x="0" y="1167"/>
                  </a:lnTo>
                  <a:cubicBezTo>
                    <a:pt x="0" y="1381"/>
                    <a:pt x="167" y="1548"/>
                    <a:pt x="381" y="1548"/>
                  </a:cubicBezTo>
                  <a:lnTo>
                    <a:pt x="1167" y="1548"/>
                  </a:lnTo>
                  <a:cubicBezTo>
                    <a:pt x="1369" y="1548"/>
                    <a:pt x="1548" y="1381"/>
                    <a:pt x="1548" y="1167"/>
                  </a:cubicBezTo>
                  <a:lnTo>
                    <a:pt x="1548" y="381"/>
                  </a:lnTo>
                  <a:cubicBezTo>
                    <a:pt x="1548" y="167"/>
                    <a:pt x="1369" y="0"/>
                    <a:pt x="11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1"/>
            <p:cNvSpPr/>
            <p:nvPr/>
          </p:nvSpPr>
          <p:spPr>
            <a:xfrm>
              <a:off x="1762700" y="1814650"/>
              <a:ext cx="38725" cy="38700"/>
            </a:xfrm>
            <a:custGeom>
              <a:avLst/>
              <a:gdLst/>
              <a:ahLst/>
              <a:cxnLst/>
              <a:rect l="l" t="t" r="r" b="b"/>
              <a:pathLst>
                <a:path w="1549" h="1548" extrusionOk="0">
                  <a:moveTo>
                    <a:pt x="1168" y="393"/>
                  </a:moveTo>
                  <a:lnTo>
                    <a:pt x="1168" y="1167"/>
                  </a:lnTo>
                  <a:lnTo>
                    <a:pt x="394" y="1167"/>
                  </a:lnTo>
                  <a:lnTo>
                    <a:pt x="394" y="393"/>
                  </a:lnTo>
                  <a:close/>
                  <a:moveTo>
                    <a:pt x="382" y="0"/>
                  </a:moveTo>
                  <a:cubicBezTo>
                    <a:pt x="179" y="0"/>
                    <a:pt x="1" y="179"/>
                    <a:pt x="1" y="381"/>
                  </a:cubicBezTo>
                  <a:lnTo>
                    <a:pt x="1" y="1167"/>
                  </a:lnTo>
                  <a:cubicBezTo>
                    <a:pt x="1" y="1381"/>
                    <a:pt x="179" y="1548"/>
                    <a:pt x="382" y="1548"/>
                  </a:cubicBezTo>
                  <a:lnTo>
                    <a:pt x="1168" y="1548"/>
                  </a:lnTo>
                  <a:cubicBezTo>
                    <a:pt x="1382" y="1548"/>
                    <a:pt x="1549" y="1381"/>
                    <a:pt x="1549" y="1167"/>
                  </a:cubicBezTo>
                  <a:lnTo>
                    <a:pt x="1549" y="381"/>
                  </a:lnTo>
                  <a:cubicBezTo>
                    <a:pt x="1549" y="167"/>
                    <a:pt x="1382" y="0"/>
                    <a:pt x="11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1"/>
            <p:cNvSpPr/>
            <p:nvPr/>
          </p:nvSpPr>
          <p:spPr>
            <a:xfrm>
              <a:off x="1832650" y="1764925"/>
              <a:ext cx="35150" cy="34550"/>
            </a:xfrm>
            <a:custGeom>
              <a:avLst/>
              <a:gdLst/>
              <a:ahLst/>
              <a:cxnLst/>
              <a:rect l="l" t="t" r="r" b="b"/>
              <a:pathLst>
                <a:path w="1406" h="1382" extrusionOk="0">
                  <a:moveTo>
                    <a:pt x="1025" y="382"/>
                  </a:moveTo>
                  <a:lnTo>
                    <a:pt x="1025" y="1001"/>
                  </a:lnTo>
                  <a:lnTo>
                    <a:pt x="382" y="1001"/>
                  </a:lnTo>
                  <a:lnTo>
                    <a:pt x="382" y="382"/>
                  </a:lnTo>
                  <a:close/>
                  <a:moveTo>
                    <a:pt x="334" y="1"/>
                  </a:moveTo>
                  <a:cubicBezTo>
                    <a:pt x="144" y="1"/>
                    <a:pt x="1" y="144"/>
                    <a:pt x="1" y="334"/>
                  </a:cubicBezTo>
                  <a:lnTo>
                    <a:pt x="1" y="1060"/>
                  </a:lnTo>
                  <a:cubicBezTo>
                    <a:pt x="1" y="1239"/>
                    <a:pt x="144" y="1382"/>
                    <a:pt x="334" y="1382"/>
                  </a:cubicBezTo>
                  <a:lnTo>
                    <a:pt x="1072" y="1382"/>
                  </a:lnTo>
                  <a:cubicBezTo>
                    <a:pt x="1251" y="1382"/>
                    <a:pt x="1406" y="1239"/>
                    <a:pt x="1406" y="1048"/>
                  </a:cubicBezTo>
                  <a:lnTo>
                    <a:pt x="1406" y="334"/>
                  </a:lnTo>
                  <a:cubicBezTo>
                    <a:pt x="1406" y="144"/>
                    <a:pt x="1251" y="1"/>
                    <a:pt x="10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1"/>
            <p:cNvSpPr/>
            <p:nvPr/>
          </p:nvSpPr>
          <p:spPr>
            <a:xfrm>
              <a:off x="1832650" y="1804225"/>
              <a:ext cx="35150" cy="34550"/>
            </a:xfrm>
            <a:custGeom>
              <a:avLst/>
              <a:gdLst/>
              <a:ahLst/>
              <a:cxnLst/>
              <a:rect l="l" t="t" r="r" b="b"/>
              <a:pathLst>
                <a:path w="1406" h="1382" extrusionOk="0">
                  <a:moveTo>
                    <a:pt x="1025" y="381"/>
                  </a:moveTo>
                  <a:lnTo>
                    <a:pt x="1025" y="1000"/>
                  </a:lnTo>
                  <a:lnTo>
                    <a:pt x="382" y="1000"/>
                  </a:lnTo>
                  <a:lnTo>
                    <a:pt x="382" y="381"/>
                  </a:lnTo>
                  <a:close/>
                  <a:moveTo>
                    <a:pt x="334" y="0"/>
                  </a:moveTo>
                  <a:cubicBezTo>
                    <a:pt x="144" y="0"/>
                    <a:pt x="1" y="143"/>
                    <a:pt x="1" y="322"/>
                  </a:cubicBezTo>
                  <a:lnTo>
                    <a:pt x="1" y="1060"/>
                  </a:lnTo>
                  <a:cubicBezTo>
                    <a:pt x="1" y="1239"/>
                    <a:pt x="144" y="1381"/>
                    <a:pt x="334" y="1381"/>
                  </a:cubicBezTo>
                  <a:lnTo>
                    <a:pt x="1072" y="1381"/>
                  </a:lnTo>
                  <a:cubicBezTo>
                    <a:pt x="1251" y="1381"/>
                    <a:pt x="1406" y="1239"/>
                    <a:pt x="1406" y="1060"/>
                  </a:cubicBezTo>
                  <a:lnTo>
                    <a:pt x="1406" y="322"/>
                  </a:lnTo>
                  <a:cubicBezTo>
                    <a:pt x="1406" y="143"/>
                    <a:pt x="1251" y="0"/>
                    <a:pt x="10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1"/>
            <p:cNvSpPr/>
            <p:nvPr/>
          </p:nvSpPr>
          <p:spPr>
            <a:xfrm>
              <a:off x="1832650" y="1843500"/>
              <a:ext cx="35150" cy="34575"/>
            </a:xfrm>
            <a:custGeom>
              <a:avLst/>
              <a:gdLst/>
              <a:ahLst/>
              <a:cxnLst/>
              <a:rect l="l" t="t" r="r" b="b"/>
              <a:pathLst>
                <a:path w="1406" h="1383" extrusionOk="0">
                  <a:moveTo>
                    <a:pt x="1025" y="382"/>
                  </a:moveTo>
                  <a:lnTo>
                    <a:pt x="1025" y="1001"/>
                  </a:lnTo>
                  <a:lnTo>
                    <a:pt x="382" y="1001"/>
                  </a:lnTo>
                  <a:lnTo>
                    <a:pt x="382" y="382"/>
                  </a:lnTo>
                  <a:close/>
                  <a:moveTo>
                    <a:pt x="334" y="1"/>
                  </a:moveTo>
                  <a:cubicBezTo>
                    <a:pt x="156" y="1"/>
                    <a:pt x="1" y="144"/>
                    <a:pt x="13" y="322"/>
                  </a:cubicBezTo>
                  <a:lnTo>
                    <a:pt x="13" y="1061"/>
                  </a:lnTo>
                  <a:cubicBezTo>
                    <a:pt x="1" y="1239"/>
                    <a:pt x="156" y="1382"/>
                    <a:pt x="334" y="1382"/>
                  </a:cubicBezTo>
                  <a:lnTo>
                    <a:pt x="1072" y="1382"/>
                  </a:lnTo>
                  <a:cubicBezTo>
                    <a:pt x="1251" y="1382"/>
                    <a:pt x="1406" y="1239"/>
                    <a:pt x="1406" y="1061"/>
                  </a:cubicBezTo>
                  <a:lnTo>
                    <a:pt x="1406" y="322"/>
                  </a:lnTo>
                  <a:cubicBezTo>
                    <a:pt x="1406" y="144"/>
                    <a:pt x="1263" y="1"/>
                    <a:pt x="10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1"/>
            <p:cNvSpPr/>
            <p:nvPr/>
          </p:nvSpPr>
          <p:spPr>
            <a:xfrm>
              <a:off x="1875225" y="1764925"/>
              <a:ext cx="35150" cy="34550"/>
            </a:xfrm>
            <a:custGeom>
              <a:avLst/>
              <a:gdLst/>
              <a:ahLst/>
              <a:cxnLst/>
              <a:rect l="l" t="t" r="r" b="b"/>
              <a:pathLst>
                <a:path w="1406" h="1382" extrusionOk="0">
                  <a:moveTo>
                    <a:pt x="1024" y="382"/>
                  </a:moveTo>
                  <a:lnTo>
                    <a:pt x="1024" y="1001"/>
                  </a:lnTo>
                  <a:lnTo>
                    <a:pt x="393" y="1001"/>
                  </a:lnTo>
                  <a:lnTo>
                    <a:pt x="393" y="382"/>
                  </a:lnTo>
                  <a:close/>
                  <a:moveTo>
                    <a:pt x="334" y="1"/>
                  </a:moveTo>
                  <a:cubicBezTo>
                    <a:pt x="143" y="1"/>
                    <a:pt x="0" y="144"/>
                    <a:pt x="0" y="334"/>
                  </a:cubicBezTo>
                  <a:lnTo>
                    <a:pt x="0" y="1060"/>
                  </a:lnTo>
                  <a:cubicBezTo>
                    <a:pt x="0" y="1239"/>
                    <a:pt x="143" y="1382"/>
                    <a:pt x="334" y="1382"/>
                  </a:cubicBezTo>
                  <a:lnTo>
                    <a:pt x="1072" y="1382"/>
                  </a:lnTo>
                  <a:cubicBezTo>
                    <a:pt x="1262" y="1382"/>
                    <a:pt x="1405" y="1239"/>
                    <a:pt x="1405" y="1048"/>
                  </a:cubicBezTo>
                  <a:lnTo>
                    <a:pt x="1405" y="334"/>
                  </a:lnTo>
                  <a:cubicBezTo>
                    <a:pt x="1405" y="144"/>
                    <a:pt x="1262" y="1"/>
                    <a:pt x="10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1"/>
            <p:cNvSpPr/>
            <p:nvPr/>
          </p:nvSpPr>
          <p:spPr>
            <a:xfrm>
              <a:off x="1875225" y="1804225"/>
              <a:ext cx="35150" cy="34550"/>
            </a:xfrm>
            <a:custGeom>
              <a:avLst/>
              <a:gdLst/>
              <a:ahLst/>
              <a:cxnLst/>
              <a:rect l="l" t="t" r="r" b="b"/>
              <a:pathLst>
                <a:path w="1406" h="1382" extrusionOk="0">
                  <a:moveTo>
                    <a:pt x="1024" y="381"/>
                  </a:moveTo>
                  <a:lnTo>
                    <a:pt x="1024" y="1000"/>
                  </a:lnTo>
                  <a:lnTo>
                    <a:pt x="393" y="1000"/>
                  </a:lnTo>
                  <a:lnTo>
                    <a:pt x="393" y="381"/>
                  </a:lnTo>
                  <a:close/>
                  <a:moveTo>
                    <a:pt x="334" y="0"/>
                  </a:moveTo>
                  <a:cubicBezTo>
                    <a:pt x="155" y="0"/>
                    <a:pt x="0" y="143"/>
                    <a:pt x="0" y="322"/>
                  </a:cubicBezTo>
                  <a:lnTo>
                    <a:pt x="0" y="1060"/>
                  </a:lnTo>
                  <a:cubicBezTo>
                    <a:pt x="0" y="1239"/>
                    <a:pt x="155" y="1381"/>
                    <a:pt x="334" y="1381"/>
                  </a:cubicBezTo>
                  <a:lnTo>
                    <a:pt x="1072" y="1381"/>
                  </a:lnTo>
                  <a:cubicBezTo>
                    <a:pt x="1251" y="1381"/>
                    <a:pt x="1405" y="1239"/>
                    <a:pt x="1405" y="1060"/>
                  </a:cubicBezTo>
                  <a:lnTo>
                    <a:pt x="1405" y="322"/>
                  </a:lnTo>
                  <a:cubicBezTo>
                    <a:pt x="1405" y="143"/>
                    <a:pt x="1262" y="0"/>
                    <a:pt x="10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1"/>
            <p:cNvSpPr/>
            <p:nvPr/>
          </p:nvSpPr>
          <p:spPr>
            <a:xfrm>
              <a:off x="1875225" y="1843500"/>
              <a:ext cx="35150" cy="34575"/>
            </a:xfrm>
            <a:custGeom>
              <a:avLst/>
              <a:gdLst/>
              <a:ahLst/>
              <a:cxnLst/>
              <a:rect l="l" t="t" r="r" b="b"/>
              <a:pathLst>
                <a:path w="1406" h="1383" extrusionOk="0">
                  <a:moveTo>
                    <a:pt x="1024" y="382"/>
                  </a:moveTo>
                  <a:lnTo>
                    <a:pt x="1024" y="1001"/>
                  </a:lnTo>
                  <a:lnTo>
                    <a:pt x="393" y="1001"/>
                  </a:lnTo>
                  <a:lnTo>
                    <a:pt x="393" y="382"/>
                  </a:lnTo>
                  <a:close/>
                  <a:moveTo>
                    <a:pt x="334" y="1"/>
                  </a:moveTo>
                  <a:cubicBezTo>
                    <a:pt x="155" y="1"/>
                    <a:pt x="0" y="144"/>
                    <a:pt x="0" y="322"/>
                  </a:cubicBezTo>
                  <a:lnTo>
                    <a:pt x="0" y="1061"/>
                  </a:lnTo>
                  <a:cubicBezTo>
                    <a:pt x="0" y="1239"/>
                    <a:pt x="155" y="1382"/>
                    <a:pt x="334" y="1382"/>
                  </a:cubicBezTo>
                  <a:lnTo>
                    <a:pt x="1072" y="1382"/>
                  </a:lnTo>
                  <a:cubicBezTo>
                    <a:pt x="1262" y="1382"/>
                    <a:pt x="1405" y="1239"/>
                    <a:pt x="1405" y="1049"/>
                  </a:cubicBezTo>
                  <a:lnTo>
                    <a:pt x="1405" y="322"/>
                  </a:lnTo>
                  <a:cubicBezTo>
                    <a:pt x="1405" y="144"/>
                    <a:pt x="1251" y="1"/>
                    <a:pt x="10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1"/>
            <p:cNvSpPr/>
            <p:nvPr/>
          </p:nvSpPr>
          <p:spPr>
            <a:xfrm>
              <a:off x="1917775" y="1764925"/>
              <a:ext cx="35150" cy="34550"/>
            </a:xfrm>
            <a:custGeom>
              <a:avLst/>
              <a:gdLst/>
              <a:ahLst/>
              <a:cxnLst/>
              <a:rect l="l" t="t" r="r" b="b"/>
              <a:pathLst>
                <a:path w="1406" h="1382" extrusionOk="0">
                  <a:moveTo>
                    <a:pt x="1025" y="382"/>
                  </a:moveTo>
                  <a:lnTo>
                    <a:pt x="1025" y="1001"/>
                  </a:lnTo>
                  <a:lnTo>
                    <a:pt x="394" y="1001"/>
                  </a:lnTo>
                  <a:lnTo>
                    <a:pt x="394" y="382"/>
                  </a:lnTo>
                  <a:close/>
                  <a:moveTo>
                    <a:pt x="334" y="1"/>
                  </a:moveTo>
                  <a:cubicBezTo>
                    <a:pt x="156" y="1"/>
                    <a:pt x="1" y="144"/>
                    <a:pt x="1" y="334"/>
                  </a:cubicBezTo>
                  <a:lnTo>
                    <a:pt x="1" y="1060"/>
                  </a:lnTo>
                  <a:cubicBezTo>
                    <a:pt x="1" y="1239"/>
                    <a:pt x="156" y="1382"/>
                    <a:pt x="334" y="1382"/>
                  </a:cubicBezTo>
                  <a:lnTo>
                    <a:pt x="1084" y="1382"/>
                  </a:lnTo>
                  <a:cubicBezTo>
                    <a:pt x="1263" y="1382"/>
                    <a:pt x="1406" y="1239"/>
                    <a:pt x="1406" y="1048"/>
                  </a:cubicBezTo>
                  <a:lnTo>
                    <a:pt x="1406" y="334"/>
                  </a:lnTo>
                  <a:cubicBezTo>
                    <a:pt x="1406" y="144"/>
                    <a:pt x="1263" y="1"/>
                    <a:pt x="10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1"/>
            <p:cNvSpPr/>
            <p:nvPr/>
          </p:nvSpPr>
          <p:spPr>
            <a:xfrm>
              <a:off x="1917775" y="1804225"/>
              <a:ext cx="35150" cy="34550"/>
            </a:xfrm>
            <a:custGeom>
              <a:avLst/>
              <a:gdLst/>
              <a:ahLst/>
              <a:cxnLst/>
              <a:rect l="l" t="t" r="r" b="b"/>
              <a:pathLst>
                <a:path w="1406" h="1382" extrusionOk="0">
                  <a:moveTo>
                    <a:pt x="1025" y="381"/>
                  </a:moveTo>
                  <a:lnTo>
                    <a:pt x="1025" y="1000"/>
                  </a:lnTo>
                  <a:lnTo>
                    <a:pt x="394" y="1000"/>
                  </a:lnTo>
                  <a:lnTo>
                    <a:pt x="394" y="381"/>
                  </a:lnTo>
                  <a:close/>
                  <a:moveTo>
                    <a:pt x="334" y="0"/>
                  </a:moveTo>
                  <a:cubicBezTo>
                    <a:pt x="156" y="0"/>
                    <a:pt x="1" y="143"/>
                    <a:pt x="1" y="322"/>
                  </a:cubicBezTo>
                  <a:lnTo>
                    <a:pt x="1" y="1060"/>
                  </a:lnTo>
                  <a:cubicBezTo>
                    <a:pt x="1" y="1239"/>
                    <a:pt x="156" y="1381"/>
                    <a:pt x="334" y="1381"/>
                  </a:cubicBezTo>
                  <a:lnTo>
                    <a:pt x="1084" y="1381"/>
                  </a:lnTo>
                  <a:cubicBezTo>
                    <a:pt x="1263" y="1381"/>
                    <a:pt x="1406" y="1239"/>
                    <a:pt x="1406" y="1060"/>
                  </a:cubicBezTo>
                  <a:lnTo>
                    <a:pt x="1406" y="322"/>
                  </a:lnTo>
                  <a:cubicBezTo>
                    <a:pt x="1406" y="143"/>
                    <a:pt x="1263" y="0"/>
                    <a:pt x="10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1"/>
            <p:cNvSpPr/>
            <p:nvPr/>
          </p:nvSpPr>
          <p:spPr>
            <a:xfrm>
              <a:off x="1917775" y="1843500"/>
              <a:ext cx="35150" cy="34575"/>
            </a:xfrm>
            <a:custGeom>
              <a:avLst/>
              <a:gdLst/>
              <a:ahLst/>
              <a:cxnLst/>
              <a:rect l="l" t="t" r="r" b="b"/>
              <a:pathLst>
                <a:path w="1406" h="1383" extrusionOk="0">
                  <a:moveTo>
                    <a:pt x="1025" y="382"/>
                  </a:moveTo>
                  <a:lnTo>
                    <a:pt x="1025" y="1001"/>
                  </a:lnTo>
                  <a:lnTo>
                    <a:pt x="394" y="1001"/>
                  </a:lnTo>
                  <a:lnTo>
                    <a:pt x="394" y="382"/>
                  </a:lnTo>
                  <a:close/>
                  <a:moveTo>
                    <a:pt x="334" y="1"/>
                  </a:moveTo>
                  <a:cubicBezTo>
                    <a:pt x="156" y="1"/>
                    <a:pt x="1" y="144"/>
                    <a:pt x="13" y="322"/>
                  </a:cubicBezTo>
                  <a:lnTo>
                    <a:pt x="13" y="1061"/>
                  </a:lnTo>
                  <a:cubicBezTo>
                    <a:pt x="1" y="1239"/>
                    <a:pt x="156" y="1382"/>
                    <a:pt x="334" y="1382"/>
                  </a:cubicBezTo>
                  <a:lnTo>
                    <a:pt x="1084" y="1382"/>
                  </a:lnTo>
                  <a:cubicBezTo>
                    <a:pt x="1263" y="1382"/>
                    <a:pt x="1406" y="1239"/>
                    <a:pt x="1406" y="1061"/>
                  </a:cubicBezTo>
                  <a:lnTo>
                    <a:pt x="1406" y="322"/>
                  </a:lnTo>
                  <a:cubicBezTo>
                    <a:pt x="1406" y="144"/>
                    <a:pt x="1263" y="1"/>
                    <a:pt x="10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1"/>
            <p:cNvSpPr/>
            <p:nvPr/>
          </p:nvSpPr>
          <p:spPr>
            <a:xfrm>
              <a:off x="1894875" y="1617925"/>
              <a:ext cx="80975" cy="100825"/>
            </a:xfrm>
            <a:custGeom>
              <a:avLst/>
              <a:gdLst/>
              <a:ahLst/>
              <a:cxnLst/>
              <a:rect l="l" t="t" r="r" b="b"/>
              <a:pathLst>
                <a:path w="3239" h="4033" extrusionOk="0">
                  <a:moveTo>
                    <a:pt x="1635" y="1"/>
                  </a:moveTo>
                  <a:cubicBezTo>
                    <a:pt x="1547" y="1"/>
                    <a:pt x="1458" y="8"/>
                    <a:pt x="1369" y="23"/>
                  </a:cubicBezTo>
                  <a:cubicBezTo>
                    <a:pt x="584" y="142"/>
                    <a:pt x="0" y="821"/>
                    <a:pt x="0" y="1618"/>
                  </a:cubicBezTo>
                  <a:cubicBezTo>
                    <a:pt x="0" y="2833"/>
                    <a:pt x="1084" y="3714"/>
                    <a:pt x="1405" y="3952"/>
                  </a:cubicBezTo>
                  <a:cubicBezTo>
                    <a:pt x="1471" y="4005"/>
                    <a:pt x="1548" y="4032"/>
                    <a:pt x="1625" y="4032"/>
                  </a:cubicBezTo>
                  <a:cubicBezTo>
                    <a:pt x="1703" y="4032"/>
                    <a:pt x="1780" y="4005"/>
                    <a:pt x="1846" y="3952"/>
                  </a:cubicBezTo>
                  <a:cubicBezTo>
                    <a:pt x="2179" y="3714"/>
                    <a:pt x="2977" y="3047"/>
                    <a:pt x="3203" y="2118"/>
                  </a:cubicBezTo>
                  <a:cubicBezTo>
                    <a:pt x="3238" y="1970"/>
                    <a:pt x="3123" y="1877"/>
                    <a:pt x="3011" y="1877"/>
                  </a:cubicBezTo>
                  <a:cubicBezTo>
                    <a:pt x="2934" y="1877"/>
                    <a:pt x="2858" y="1921"/>
                    <a:pt x="2834" y="2023"/>
                  </a:cubicBezTo>
                  <a:cubicBezTo>
                    <a:pt x="2631" y="2857"/>
                    <a:pt x="1869" y="3464"/>
                    <a:pt x="1631" y="3642"/>
                  </a:cubicBezTo>
                  <a:cubicBezTo>
                    <a:pt x="1334" y="3416"/>
                    <a:pt x="381" y="2642"/>
                    <a:pt x="381" y="1618"/>
                  </a:cubicBezTo>
                  <a:cubicBezTo>
                    <a:pt x="381" y="820"/>
                    <a:pt x="1012" y="374"/>
                    <a:pt x="1643" y="374"/>
                  </a:cubicBezTo>
                  <a:cubicBezTo>
                    <a:pt x="2133" y="374"/>
                    <a:pt x="2624" y="643"/>
                    <a:pt x="2822" y="1225"/>
                  </a:cubicBezTo>
                  <a:cubicBezTo>
                    <a:pt x="2850" y="1322"/>
                    <a:pt x="2922" y="1364"/>
                    <a:pt x="2995" y="1364"/>
                  </a:cubicBezTo>
                  <a:cubicBezTo>
                    <a:pt x="3111" y="1364"/>
                    <a:pt x="3230" y="1260"/>
                    <a:pt x="3179" y="1106"/>
                  </a:cubicBezTo>
                  <a:cubicBezTo>
                    <a:pt x="2957" y="441"/>
                    <a:pt x="2324" y="1"/>
                    <a:pt x="16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1"/>
            <p:cNvSpPr/>
            <p:nvPr/>
          </p:nvSpPr>
          <p:spPr>
            <a:xfrm>
              <a:off x="1905000" y="1635750"/>
              <a:ext cx="53300" cy="45400"/>
            </a:xfrm>
            <a:custGeom>
              <a:avLst/>
              <a:gdLst/>
              <a:ahLst/>
              <a:cxnLst/>
              <a:rect l="l" t="t" r="r" b="b"/>
              <a:pathLst>
                <a:path w="2132" h="1816" extrusionOk="0">
                  <a:moveTo>
                    <a:pt x="1213" y="380"/>
                  </a:moveTo>
                  <a:cubicBezTo>
                    <a:pt x="1482" y="380"/>
                    <a:pt x="1738" y="591"/>
                    <a:pt x="1738" y="905"/>
                  </a:cubicBezTo>
                  <a:cubicBezTo>
                    <a:pt x="1738" y="1191"/>
                    <a:pt x="1512" y="1429"/>
                    <a:pt x="1214" y="1429"/>
                  </a:cubicBezTo>
                  <a:cubicBezTo>
                    <a:pt x="750" y="1429"/>
                    <a:pt x="512" y="870"/>
                    <a:pt x="845" y="536"/>
                  </a:cubicBezTo>
                  <a:cubicBezTo>
                    <a:pt x="953" y="428"/>
                    <a:pt x="1084" y="380"/>
                    <a:pt x="1213" y="380"/>
                  </a:cubicBezTo>
                  <a:close/>
                  <a:moveTo>
                    <a:pt x="1214" y="0"/>
                  </a:moveTo>
                  <a:cubicBezTo>
                    <a:pt x="405" y="0"/>
                    <a:pt x="0" y="977"/>
                    <a:pt x="572" y="1548"/>
                  </a:cubicBezTo>
                  <a:cubicBezTo>
                    <a:pt x="756" y="1733"/>
                    <a:pt x="985" y="1816"/>
                    <a:pt x="1209" y="1816"/>
                  </a:cubicBezTo>
                  <a:cubicBezTo>
                    <a:pt x="1679" y="1816"/>
                    <a:pt x="2131" y="1453"/>
                    <a:pt x="2131" y="905"/>
                  </a:cubicBezTo>
                  <a:cubicBezTo>
                    <a:pt x="2131" y="405"/>
                    <a:pt x="1715" y="0"/>
                    <a:pt x="12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6" name="Google Shape;686;p21"/>
          <p:cNvSpPr txBox="1"/>
          <p:nvPr/>
        </p:nvSpPr>
        <p:spPr>
          <a:xfrm>
            <a:off x="1800575" y="10086450"/>
            <a:ext cx="395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rPr>
              <a:t>This template was created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Lexend Deca"/>
                <a:ea typeface="Lexend Deca"/>
                <a:cs typeface="Lexend Deca"/>
                <a:sym typeface="Lexend Deca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endParaRPr sz="1200">
              <a:solidFill>
                <a:schemeClr val="dk2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pic>
        <p:nvPicPr>
          <p:cNvPr id="687" name="Google Shape;687;p21" title="Chart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3900" y="4197975"/>
            <a:ext cx="3875825" cy="2394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alent Recruiter CV by Slidesgo">
  <a:themeElements>
    <a:clrScheme name="Simple Light">
      <a:dk1>
        <a:srgbClr val="EAAE13"/>
      </a:dk1>
      <a:lt1>
        <a:srgbClr val="134F5C"/>
      </a:lt1>
      <a:dk2>
        <a:srgbClr val="2E2E2E"/>
      </a:dk2>
      <a:lt2>
        <a:srgbClr val="FFFFFF"/>
      </a:lt2>
      <a:accent1>
        <a:srgbClr val="F5D071"/>
      </a:accent1>
      <a:accent2>
        <a:srgbClr val="BF9000"/>
      </a:accent2>
      <a:accent3>
        <a:srgbClr val="76A5AF"/>
      </a:accent3>
      <a:accent4>
        <a:srgbClr val="A0CBD4"/>
      </a:accent4>
      <a:accent5>
        <a:srgbClr val="FFFFFF"/>
      </a:accent5>
      <a:accent6>
        <a:srgbClr val="FFFFFF"/>
      </a:accent6>
      <a:hlink>
        <a:srgbClr val="2E2E2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243</Words>
  <Application>Microsoft Office PowerPoint</Application>
  <PresentationFormat>自訂</PresentationFormat>
  <Paragraphs>66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Times New Roman</vt:lpstr>
      <vt:lpstr>微軟正黑體</vt:lpstr>
      <vt:lpstr>標楷體</vt:lpstr>
      <vt:lpstr>Lexend Deca</vt:lpstr>
      <vt:lpstr>Talent Recruiter CV by Slidesgo</vt:lpstr>
      <vt:lpstr>PowerPoint 簡報</vt:lpstr>
      <vt:lpstr>參考模板、圖樣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Talent Recruiter CV</dc:title>
  <dc:creator>吳郁晴</dc:creator>
  <cp:lastModifiedBy>Sihuu</cp:lastModifiedBy>
  <cp:revision>9</cp:revision>
  <cp:lastPrinted>2024-04-16T11:00:54Z</cp:lastPrinted>
  <dcterms:modified xsi:type="dcterms:W3CDTF">2025-05-07T07:01:21Z</dcterms:modified>
</cp:coreProperties>
</file>